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theme/theme11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2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5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9" r:id="rId5"/>
    <p:sldMasterId id="2147483761" r:id="rId6"/>
    <p:sldMasterId id="2147483773" r:id="rId7"/>
    <p:sldMasterId id="2147483785" r:id="rId8"/>
    <p:sldMasterId id="2147483797" r:id="rId9"/>
    <p:sldMasterId id="2147483809" r:id="rId10"/>
    <p:sldMasterId id="2147483821" r:id="rId11"/>
    <p:sldMasterId id="2147483835" r:id="rId12"/>
    <p:sldMasterId id="2147483850" r:id="rId13"/>
    <p:sldMasterId id="2147483868" r:id="rId14"/>
    <p:sldMasterId id="2147483885" r:id="rId15"/>
    <p:sldMasterId id="2147483897" r:id="rId16"/>
  </p:sldMasterIdLst>
  <p:notesMasterIdLst>
    <p:notesMasterId r:id="rId39"/>
  </p:notesMasterIdLst>
  <p:sldIdLst>
    <p:sldId id="256" r:id="rId17"/>
    <p:sldId id="266" r:id="rId18"/>
    <p:sldId id="265" r:id="rId19"/>
    <p:sldId id="268" r:id="rId20"/>
    <p:sldId id="263" r:id="rId21"/>
    <p:sldId id="267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64" r:id="rId30"/>
    <p:sldId id="276" r:id="rId31"/>
    <p:sldId id="277" r:id="rId32"/>
    <p:sldId id="279" r:id="rId33"/>
    <p:sldId id="281" r:id="rId34"/>
    <p:sldId id="280" r:id="rId35"/>
    <p:sldId id="282" r:id="rId36"/>
    <p:sldId id="283" r:id="rId37"/>
    <p:sldId id="26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975AB-3856-4929-9956-1A03A7BBE562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90F76-BACF-4FCA-BFB1-EEEC56F609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42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96516A-355A-48A1-AB19-52C523A2524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E25F2-EA41-49AA-B923-D68CCF301985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5F35EEB-56C8-4431-8022-3BD9020A0E0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1DEE006-A4C1-4435-89DD-D9CFABDEB1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FA5B4C8-A80A-48DE-A904-00C71C5D71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73767-9414-4260-ABBE-CC0F7B7C8271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5F09EAC-7C15-4354-B87D-F074BEA13F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4D59F06-B4C3-42DA-B2DB-C68A9FD230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9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794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1ABA4E-CD72-497B-97AA-7213B3980F6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69304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28003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Prostokąt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85129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53628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B41ABA4E-CD72-497B-97AA-7213B3980F6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54032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F247FD-565C-451E-987A-9F936E0CE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10B308B-9891-421E-BA60-823C36D94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4199709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4A17EE-10A9-4B0F-A50C-90612090D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D3CE01-D5AE-4817-A2DC-5979C688A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525517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750B1A-9C2A-463B-AD2D-1E026DAF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89A850-EAC2-41A0-9886-2780BBFD2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7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54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31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08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85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631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40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8175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423213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8F1C89-66F1-4A29-8083-984415063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DF2E1D-A746-4753-9DD5-C8DD6D171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4560" y="1939884"/>
            <a:ext cx="4997761" cy="432045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3F89380-6FDA-4028-BDF5-DF2696375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6641" y="1939884"/>
            <a:ext cx="4999680" cy="432045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361203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A4331F-04E8-4552-B5DE-C95A01DC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E3E7C8-2B62-4CCD-820B-4ADB401E8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C71111B-A57D-414D-AAF4-E0DA5CB06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8F7415C-EED1-44A1-850C-D2B3992AB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D98BE8C-D098-49AE-8298-2B280AC6B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904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36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49657E-9935-4056-A208-E7CCE39DB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9037643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794445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509F30-123C-46A2-BC1E-F5D395BF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49B6DF-9EBF-4B30-A388-9FA8D18A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E4C918F-32A8-43A9-9BFC-5BF5467F8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129616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EDF9AB-1AC3-4CF5-B50E-5B8CC4BE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8BCAE49-1FF2-47FB-A882-53A5ABA69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EF92E07-DB66-44C5-89BC-3110F5D2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150859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B4B050-B503-43E7-8EA1-6F0F04F58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7EBF289-AA1B-4946-8326-95D30E667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743576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1D1EB8E-CE2A-41FC-BD24-E354F5986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5280" y="635107"/>
            <a:ext cx="2601601" cy="5625231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231F11B-1C80-4B85-8F66-9E3810912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6641" y="635107"/>
            <a:ext cx="7624319" cy="562523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67946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666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996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157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94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5034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75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408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832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275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918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616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600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777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215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99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964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875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514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489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7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728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2005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148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03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892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27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4924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7598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896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80445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038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27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9789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83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93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908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36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949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3640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537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677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5767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26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779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2560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83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45484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05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3897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15927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7050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5950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3284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76BB-A2FB-44F2-BEA2-7FA27087314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FA3-F4C4-4EAD-827B-9B3FBF2DD4DA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8769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76BB-A2FB-44F2-BEA2-7FA27087314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FA3-F4C4-4EAD-827B-9B3FBF2DD4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44951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76BB-A2FB-44F2-BEA2-7FA27087314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AAF1BFA3-F4C4-4EAD-827B-9B3FBF2DD4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917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76BB-A2FB-44F2-BEA2-7FA27087314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FA3-F4C4-4EAD-827B-9B3FBF2DD4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76429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76BB-A2FB-44F2-BEA2-7FA27087314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FA3-F4C4-4EAD-827B-9B3FBF2DD4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689571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76BB-A2FB-44F2-BEA2-7FA27087314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FA3-F4C4-4EAD-827B-9B3FBF2DD4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04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9328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76BB-A2FB-44F2-BEA2-7FA27087314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FA3-F4C4-4EAD-827B-9B3FBF2DD4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505737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76BB-A2FB-44F2-BEA2-7FA27087314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FA3-F4C4-4EAD-827B-9B3FBF2DD4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5976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76BB-A2FB-44F2-BEA2-7FA27087314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FA3-F4C4-4EAD-827B-9B3FBF2DD4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88050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76BB-A2FB-44F2-BEA2-7FA27087314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FA3-F4C4-4EAD-827B-9B3FBF2DD4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098643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76BB-A2FB-44F2-BEA2-7FA27087314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BFA3-F4C4-4EAD-827B-9B3FBF2DD4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97395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0C48F-DD81-439A-ACB4-C26BBCED74D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70694" y="1769537"/>
            <a:ext cx="9440037" cy="1828800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36B48-7593-47CB-BD28-D71B00E6119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0694" y="3598337"/>
            <a:ext cx="9440037" cy="1049868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1119E-B938-4880-AF6E-0FEC2BB7C5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953E66-9A28-4295-872D-2744B04292D2}" type="datetime1">
              <a:rPr lang="pl-PL"/>
              <a:pPr lvl="0"/>
              <a:t>22.02.2021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C36B0-B424-4A23-8C41-D8D299C422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BD18B-A05B-4441-9246-853B1E4D77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4C9C0B-A664-4DA9-A2DC-BA8733F803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9336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E166-923F-4444-9964-CD65BEAEC7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56BFC-A607-496B-9E6E-E6E670D2567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62C15-EA25-4B62-8BBB-A8187CF464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5FE1FA-CCFD-4A14-B3F2-15136FFF95FD}" type="datetime1">
              <a:rPr lang="pl-PL"/>
              <a:pPr lvl="0"/>
              <a:t>22.02.2021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25DE4-3F7F-4B36-83F4-59248E5A17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681DA-ADC0-46AB-BC83-8EF214BF5D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996478-7479-47AC-B004-A3B2F5CF41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9386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CBFF-2563-477B-B191-0C5E4F9CD9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1761070"/>
            <a:ext cx="9590547" cy="1828809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21D5-CB61-410C-8220-4880C4EDE6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5403" y="3589879"/>
            <a:ext cx="9590547" cy="150705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FE1CB-6479-497C-B30C-618649DE11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4876AA-834C-4B64-8B2F-86608EA95E55}" type="datetime1">
              <a:rPr lang="pl-PL"/>
              <a:pPr lvl="0"/>
              <a:t>22.02.2021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AA157-E73C-4A39-85B6-017F8C6A05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63708-B02B-487F-AF6B-521F8C2EE2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6F6E79-F829-4C6D-90D9-B4D1D7FF1DE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0861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13B35-F59A-416E-9C81-8EC55C8C6A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186E1-4862-4254-BA3B-1C2843ED94C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96" y="1732449"/>
            <a:ext cx="5060499" cy="405874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6A56A-EC31-49A3-8085-030EA82F8C4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02896" y="1732449"/>
            <a:ext cx="5064660" cy="405874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5E252-A1C8-4F0E-A419-C6D8A6E472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805219-6E36-4786-A366-B2ED851FD18B}" type="datetime1">
              <a:rPr lang="pl-PL"/>
              <a:pPr lvl="0"/>
              <a:t>22.02.2021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345B0-652B-4230-B23E-80080D8C78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10F8C-E7A7-44A0-9874-FEC0E0606F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8F48A8-DEB7-4FAF-ABBD-7A2A1617FE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243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Slate-V2-HD-compPhotoInset.png">
            <a:extLst>
              <a:ext uri="{FF2B5EF4-FFF2-40B4-BE49-F238E27FC236}">
                <a16:creationId xmlns:a16="http://schemas.microsoft.com/office/drawing/2014/main" id="{01627725-764C-4AF2-A274-03AB9C647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6" y="1734507"/>
            <a:ext cx="5089074" cy="4148769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" name="Picture 20" descr="Slate-V2-HD-compPhotoInset.png">
            <a:extLst>
              <a:ext uri="{FF2B5EF4-FFF2-40B4-BE49-F238E27FC236}">
                <a16:creationId xmlns:a16="http://schemas.microsoft.com/office/drawing/2014/main" id="{41ED58B5-5314-494F-AEC2-761A0968E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481" y="1734507"/>
            <a:ext cx="5089074" cy="4148769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B90778-CE58-4232-98B6-DA28384C2B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0B01F-CDEB-4D60-8946-256EAE569C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5867" y="1835255"/>
            <a:ext cx="4876339" cy="544881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9049485-C490-46FA-94D5-0586E5EC711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05867" y="2380137"/>
            <a:ext cx="4876339" cy="3411059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defRPr sz="1600"/>
            </a:lvl2pPr>
            <a:lvl3pPr>
              <a:spcBef>
                <a:spcPts val="300"/>
              </a:spcBef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193B3E1-7300-4DB5-A0C0-1B2C2E433CD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94967" y="1835255"/>
            <a:ext cx="4895331" cy="544881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3C551F0-AF70-4797-BFDC-338BFB71C95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94967" y="2380137"/>
            <a:ext cx="4895331" cy="3411059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defRPr sz="1600"/>
            </a:lvl2pPr>
            <a:lvl3pPr>
              <a:spcBef>
                <a:spcPts val="300"/>
              </a:spcBef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A8529BF-8AA4-4F6F-A198-649B132173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5A6BC9-A188-4E11-9A66-32B1F157F195}" type="datetime1">
              <a:rPr lang="pl-PL"/>
              <a:pPr lvl="0"/>
              <a:t>22.02.2021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F2B38568-8785-4B31-B5DF-03717C07ED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3EE249B-08D8-4FCD-BB59-D675BD79E9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CD183B-D0D1-4419-AA93-41C161D4AFF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36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3388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1CCF-D5FE-42B5-B661-F69AE93981E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1268F-1D9F-4EC3-9C08-5A2BF7B565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74CD69-39A3-4145-9094-06A2E613EF70}" type="datetime1">
              <a:rPr lang="pl-PL"/>
              <a:pPr lvl="0"/>
              <a:t>22.02.2021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9EAE3-42E9-4614-AA40-FC5F039C43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AD40F-578C-4774-9ED0-78ECD3456C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B7F1E7-8EA8-4984-B0D4-7727A1A84F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668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46F14B-2848-4329-BDE7-BB5A65B57D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7C242F-450F-47D1-8777-78078377F087}" type="datetime1">
              <a:rPr lang="pl-PL"/>
              <a:pPr lvl="0"/>
              <a:t>22.02.2021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7CC42-55C7-4CD5-BA51-36E85BEA61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EC04C-FB12-4955-AE64-380E832CDD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203364-D17C-4C8A-A317-698D831013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502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5F445-D542-489E-A4FC-2489BE3A58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3706886" cy="1821914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56503-5CE0-423F-8AC7-47484E41375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55628" y="609603"/>
            <a:ext cx="6411928" cy="5181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769FE-5824-489A-90D1-9159AD35B70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13796" y="2431517"/>
            <a:ext cx="3706886" cy="3359679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E408E-4C6F-48B1-AEDC-2E903E8694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7AFDBC-0267-4B86-A59A-AEB0BBAB9D9E}" type="datetime1">
              <a:rPr lang="pl-PL"/>
              <a:pPr lvl="0"/>
              <a:t>22.02.2021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2CB56-5B50-4432-B4CB-0A78AAC3A8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B20DC-7308-436A-B184-16328754C2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5FA55A-232F-4ACF-A105-2DA18F488F0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73204"/>
      </p:ext>
    </p:extLst>
  </p:cSld>
  <p:clrMapOvr>
    <a:masterClrMapping/>
  </p:clrMapOvr>
  <p:hf sldNum="0" hdr="0" ft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Slate-V2-HD-vertPhotoInset.png">
            <a:extLst>
              <a:ext uri="{FF2B5EF4-FFF2-40B4-BE49-F238E27FC236}">
                <a16:creationId xmlns:a16="http://schemas.microsoft.com/office/drawing/2014/main" id="{355B75B2-9028-443F-A84F-A0B4CBFD6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665" y="609603"/>
            <a:ext cx="3584164" cy="5204828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79E8CFE-DCBE-44CC-BF3E-DD4B76A5C4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923"/>
            <a:ext cx="5934949" cy="1829339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A57B992-AE92-4C72-B079-084C14CB969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442548" y="763697"/>
            <a:ext cx="3275746" cy="4912824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3A3A04-C3BA-475A-A0A3-4319F5794C2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13796" y="2439262"/>
            <a:ext cx="5934949" cy="3376138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A420D91-9563-40C9-A313-75A3DD0B0E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4C62B1-ED57-4B4A-AB11-9AB7AA46BBCA}" type="datetime1">
              <a:rPr lang="pl-PL"/>
              <a:pPr lvl="0"/>
              <a:t>22.02.2021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7D16600-CC90-4D6F-9508-387B0C0C2D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1D1B7B0-56FF-446E-A2C7-29B1DB39C1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DB7261-E2DE-4163-9DFC-3B0CAF4BF6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2356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Slate-V2-HD-panoPhotoInset.png">
            <a:extLst>
              <a:ext uri="{FF2B5EF4-FFF2-40B4-BE49-F238E27FC236}">
                <a16:creationId xmlns:a16="http://schemas.microsoft.com/office/drawing/2014/main" id="{BAD58ADE-E569-44D1-AAE2-0864097ED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86" y="547807"/>
            <a:ext cx="10141802" cy="381680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A677563-5812-4142-8A5B-CD69E42EB1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805" y="4565251"/>
            <a:ext cx="10355323" cy="543473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126E96-F39D-452B-8513-511C3743610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69353" y="695008"/>
            <a:ext cx="9845344" cy="3525670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243EEBA-D330-4829-947E-5A72843EF4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5108725"/>
            <a:ext cx="10353760" cy="682471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5AD7D97-3CE7-44C1-884C-721C9C496D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85BA50-06B0-44C4-9394-8CB1BC5EF4B1}" type="datetime1">
              <a:rPr lang="pl-PL"/>
              <a:pPr lvl="0"/>
              <a:t>22.02.2021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6CA190D-3BED-4B62-98D7-2E62548A43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D8F1EF6-8CC0-48AF-B678-678FC5F686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55A13B-9C11-4F26-9B7C-1027523AF45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3249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2890F-28D8-4979-8B45-98F20FA49A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8432"/>
            <a:ext cx="10353760" cy="353434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EEA6332-EC66-433C-8187-B0E8BC3FD8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4295183"/>
            <a:ext cx="10353760" cy="1501828"/>
          </a:xfrm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9F7E364-953E-4ED4-BD51-EB0AEFEB8E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C98BE5-2377-4DE9-95C6-BF99EC9486C2}" type="datetime1">
              <a:rPr lang="pl-PL"/>
              <a:pPr lvl="0"/>
              <a:t>22.02.2021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37357B2-D3ED-4498-B68A-0707690F76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93563AC-7A63-448A-AA5D-AB193A955C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845B76-AE5E-4872-B122-C64A72E7F07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4005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FB5D6-92AA-424B-9AAD-323A2E7B59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99290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ADEC1E6-7DB7-4393-9F9F-025CB1F1C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20644" y="3610032"/>
            <a:ext cx="8752298" cy="53274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277B0-8045-40D1-8AE0-8B1A527223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4304355"/>
            <a:ext cx="10353760" cy="1489493"/>
          </a:xfrm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9F7D6-FCC6-4832-98C0-525FEB5EF8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2F1EB1-D225-4BED-B45B-2776D07F9485}" type="datetime1">
              <a:rPr lang="pl-PL"/>
              <a:pPr lvl="0"/>
              <a:t>22.02.2021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6A0B5-BE02-41A3-9831-691E988596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D3BD3-11BF-4B3C-AC3C-ED6954F22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5C9B2E-0388-470C-9D7F-C4D29830404F}" type="slidenum">
              <a:t>‹#›</a:t>
            </a:fld>
            <a:endParaRPr lang="en-US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D7C4DF5E-BF9D-4E0D-8A11-D3C581F20A40}"/>
              </a:ext>
            </a:extLst>
          </p:cNvPr>
          <p:cNvSpPr txBox="1"/>
          <p:nvPr/>
        </p:nvSpPr>
        <p:spPr>
          <a:xfrm>
            <a:off x="990596" y="884791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alisto MT"/>
              </a:rPr>
              <a:t>“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6656ADA6-5707-4708-9ED3-86462600F503}"/>
              </a:ext>
            </a:extLst>
          </p:cNvPr>
          <p:cNvSpPr txBox="1"/>
          <p:nvPr/>
        </p:nvSpPr>
        <p:spPr>
          <a:xfrm>
            <a:off x="10504718" y="2928256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alisto M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864202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5256-5A9C-4D80-849D-75CEE1FA44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2126940"/>
            <a:ext cx="10353760" cy="251183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90E69E5-3401-4D59-8299-7362A5217F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87" y="4650556"/>
            <a:ext cx="10352196" cy="114064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A386CE99-300D-4460-B5D5-7A329AF5BF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3D6A9A-12FB-4B8D-A723-7DC96B3C63BB}" type="datetime1">
              <a:rPr lang="pl-PL"/>
              <a:pPr lvl="0"/>
              <a:t>22.02.2021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8C0F781-A274-4C0C-9202-5BAAB204C9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F766EA1-142E-449B-9806-65442D2ECB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4530EE-A242-484E-94A0-5224E3077A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9572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2478-5469-4C33-A083-1657C948A7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AA5DC-68DD-46E6-8F74-BE74982C67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1885950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F21FB-A741-4589-981D-36139A37FCC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2571749"/>
            <a:ext cx="3300984" cy="3219446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E7C26-B6F3-44DD-837D-2C5F494894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6708" y="1885950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6C52CBE-B411-43A5-8519-810627FCD5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1432" y="2571749"/>
            <a:ext cx="3300984" cy="3219446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F884542-0452-405E-A6B1-E59D554E58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572" y="1885950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5C6D94E-72D4-437B-B080-B1BCF0CD13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572" y="2571749"/>
            <a:ext cx="3300984" cy="3219446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252D5B56-0CD9-4435-9302-A1C2543795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A0ECBF-7C18-4182-BF31-25E90F1DF626}" type="datetime1">
              <a:rPr lang="pl-PL"/>
              <a:pPr lvl="0"/>
              <a:t>22.02.2021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B1A4D64-66F3-4B9B-9B16-DB6055D51D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2EB3C53-6C2A-4565-8F08-63E14ED2B5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00992B-BD35-49C1-9814-735752B137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7109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30B70341-74C7-4C24-9D31-A61745031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59" y="1818211"/>
            <a:ext cx="3339974" cy="1847846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" name="Picture 35" descr="Slate-V2-HD-3colPhotoInset.png">
            <a:extLst>
              <a:ext uri="{FF2B5EF4-FFF2-40B4-BE49-F238E27FC236}">
                <a16:creationId xmlns:a16="http://schemas.microsoft.com/office/drawing/2014/main" id="{AD42D49F-6A31-43A5-A70A-5962ADE78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796" y="1818211"/>
            <a:ext cx="3339974" cy="1847846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4" name="Picture 36" descr="Slate-V2-HD-3colPhotoInset.png">
            <a:extLst>
              <a:ext uri="{FF2B5EF4-FFF2-40B4-BE49-F238E27FC236}">
                <a16:creationId xmlns:a16="http://schemas.microsoft.com/office/drawing/2014/main" id="{B7D6C4E1-7A79-4D9B-94E6-FE08259CE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50" y="1818211"/>
            <a:ext cx="3339974" cy="184784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CA296-9387-4E2F-AB45-F947B964E8D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35A9473-AC6B-456B-80C3-B4BA0DFECC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3904103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F1E4AA0-4C80-4289-8AD7-EE850601C3B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18102" y="1938921"/>
            <a:ext cx="3092363" cy="1602952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AEE9C21-6C08-4379-AB76-F11553121D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4480367"/>
            <a:ext cx="3300984" cy="131082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8B3E836-158C-4C77-A965-F694372769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2786" y="3904103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BA7143-07F0-4926-974A-9D7444DCA31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545738" y="1939094"/>
            <a:ext cx="3092363" cy="1608164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6F125A-822E-4B71-8C18-407B7F72EA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1432" y="4480367"/>
            <a:ext cx="3300984" cy="131082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C3877F1-9FB8-4C7D-874F-F5E31E2E1A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700" y="3904103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D7EE287-6BB0-44C0-AEF9-2032CEFB261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075697" y="1934431"/>
            <a:ext cx="3092363" cy="1607295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ED05A69-C890-488A-B3A8-CC4F603565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572" y="4480367"/>
            <a:ext cx="3300984" cy="131083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F4227965-B54E-4168-B672-D8EF2D1DE90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05728B-CFFA-497F-82AF-27C3856D4AF6}" type="datetime1">
              <a:rPr lang="pl-PL"/>
              <a:pPr lvl="0"/>
              <a:t>22.02.2021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EB139A2D-4C58-4FC4-8D5C-21F52DFFDC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A322B742-53B7-4753-BC70-A03FD0541B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CF53C0-9A12-4C4E-A1B5-4FBD2CF0922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68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1884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631FF-9C64-4BC7-8ABA-ADC67E83AE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B017F-E719-4122-B1AB-697D449FD57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CC1B6-B1EE-4F6E-A4C5-58CA363EF1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1F0A79-D713-4388-B24E-1888CD311954}" type="datetime1">
              <a:rPr lang="pl-PL"/>
              <a:pPr lvl="0"/>
              <a:t>22.02.2021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59F45-F42A-4338-A0DE-8CB73BAF66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474CE-1B07-4C6C-9CDC-E51A2C7F47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1C613E-FA08-4B87-BD0A-F25B7506F0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4234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8E3820-7E34-4098-AAC0-C2283BFF2EA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983065" y="609603"/>
            <a:ext cx="2284491" cy="5181603"/>
          </a:xfrm>
        </p:spPr>
        <p:txBody>
          <a:bodyPr vert="eaVert" anchorCtr="0"/>
          <a:lstStyle>
            <a:lvl1pPr algn="l"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7D3EC-7346-4E10-B824-5D8F23993A6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913796" y="609603"/>
            <a:ext cx="7916875" cy="51816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16A16-FFD9-413F-91D8-7630056605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CBF9D9-3F38-4FEF-9F5A-675F94FDE586}" type="datetime1">
              <a:rPr lang="pl-PL"/>
              <a:pPr lvl="0"/>
              <a:t>22.02.2021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DA9BF-16E1-43C5-8B7D-86A9EF3548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92657-6E01-46C5-A066-919CB5A9AC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EDE1BB-75DE-4773-BDCB-149D5E928F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6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19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2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43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95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2263-16AE-49D9-AC12-BE44A34C3F9F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2D6F-69BE-4C08-87FB-C93F132E6232}" type="slidenum">
              <a:rPr lang="pl-PL" smtClean="0"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Prostokąt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Prostokąt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Prostokąt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Prostokąt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Prostokąt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Prostokąt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Prostokąt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214252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2263-16AE-49D9-AC12-BE44A34C3F9F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2D6F-69BE-4C08-87FB-C93F132E6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990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2263-16AE-49D9-AC12-BE44A34C3F9F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2D6F-69BE-4C08-87FB-C93F132E623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Prostokąt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Prostokąt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Prostokąt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Prostokąt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1217091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2263-16AE-49D9-AC12-BE44A34C3F9F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2D6F-69BE-4C08-87FB-C93F132E6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9508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2263-16AE-49D9-AC12-BE44A34C3F9F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2D6F-69BE-4C08-87FB-C93F132E6232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Prostokąt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Prostokąt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Prostokąt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Prostokąt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Prostokąt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Prostokąt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Prostokąt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4204261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2263-16AE-49D9-AC12-BE44A34C3F9F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2D6F-69BE-4C08-87FB-C93F132E6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694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2263-16AE-49D9-AC12-BE44A34C3F9F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2D6F-69BE-4C08-87FB-C93F132E6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29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99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2263-16AE-49D9-AC12-BE44A34C3F9F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2D6F-69BE-4C08-87FB-C93F132E6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8758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1BEE2263-16AE-49D9-AC12-BE44A34C3F9F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10332D6F-69BE-4C08-87FB-C93F132E6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494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2263-16AE-49D9-AC12-BE44A34C3F9F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2D6F-69BE-4C08-87FB-C93F132E6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557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2263-16AE-49D9-AC12-BE44A34C3F9F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2D6F-69BE-4C08-87FB-C93F132E6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621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5D25-AC4B-4100-8189-3BBDBEEDF658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3F66-743B-4739-A88A-9523D5C9ED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411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5D25-AC4B-4100-8189-3BBDBEEDF658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3F66-743B-4739-A88A-9523D5C9ED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5253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5D25-AC4B-4100-8189-3BBDBEEDF658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3F66-743B-4739-A88A-9523D5C9ED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4422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5D25-AC4B-4100-8189-3BBDBEEDF658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3F66-743B-4739-A88A-9523D5C9ED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2870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5D25-AC4B-4100-8189-3BBDBEEDF658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3F66-743B-4739-A88A-9523D5C9ED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070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5D25-AC4B-4100-8189-3BBDBEEDF658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3F66-743B-4739-A88A-9523D5C9ED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22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64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5D25-AC4B-4100-8189-3BBDBEEDF658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3F66-743B-4739-A88A-9523D5C9ED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858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5D25-AC4B-4100-8189-3BBDBEEDF658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3F66-743B-4739-A88A-9523D5C9ED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3232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5D25-AC4B-4100-8189-3BBDBEEDF658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3F66-743B-4739-A88A-9523D5C9ED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71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5D25-AC4B-4100-8189-3BBDBEEDF658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3F66-743B-4739-A88A-9523D5C9ED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578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5D25-AC4B-4100-8189-3BBDBEEDF658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3F66-743B-4739-A88A-9523D5C9ED48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10119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5D25-AC4B-4100-8189-3BBDBEEDF658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3F66-743B-4739-A88A-9523D5C9ED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60499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5D25-AC4B-4100-8189-3BBDBEEDF658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3F66-743B-4739-A88A-9523D5C9ED48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3225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5D25-AC4B-4100-8189-3BBDBEEDF658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3F66-743B-4739-A88A-9523D5C9ED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33088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5D25-AC4B-4100-8189-3BBDBEEDF658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3F66-743B-4739-A88A-9523D5C9ED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977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5D25-AC4B-4100-8189-3BBDBEEDF658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3F66-743B-4739-A88A-9523D5C9ED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765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605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187609-44EF-452E-A472-C96B11040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23BB450-139B-4389-9057-650E3FCFF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B7B699-F787-41F1-B67B-1B6A13AC3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47CB-43BE-44BF-8874-CFD94AFC115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9268B8-088F-43FC-81C8-288B9BFF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5477DE-5331-4B4B-8A82-399CB5BF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2A36-CCAB-4F66-B7D5-936CC63EC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73733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AD08F-2D85-4BB6-8775-E299DE33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0AAB3A-0362-4021-8514-AE217A056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83C80E8-DE7B-4993-AF77-AA4C2BB8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47CB-43BE-44BF-8874-CFD94AFC115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2F3513-B9E1-4A4D-9D15-9D50A24F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55B0EA-7815-4C9B-A70D-0BCD6E36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2A36-CCAB-4F66-B7D5-936CC63EC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370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84513-71B6-4E37-9557-8B794AA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D8CE351-4316-4EDA-87FA-0DBC94EE5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DB16A9-93D4-4165-A419-70CAE7910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47CB-43BE-44BF-8874-CFD94AFC115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8A0C10-3CDD-4681-8AF3-4CD381830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AF38C9-48B2-4CC5-BBF3-49A55968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2A36-CCAB-4F66-B7D5-936CC63EC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2562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82EF88-0AB7-4E83-90B8-AC74D36B9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9C7B3F-654B-4BC7-A9E4-3AD2E19D4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783253A-98C5-482B-9027-181B2011A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1717F29-6B9B-4A68-AAA8-69E788DDE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47CB-43BE-44BF-8874-CFD94AFC115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DEF8C2A-421F-4FCA-9D83-E911C4E2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FA83C16-C132-449C-9C68-B63E64BE8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2A36-CCAB-4F66-B7D5-936CC63EC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6457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529DC4-DFB0-47A9-891C-47AAE532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E7AE6C-033C-4C16-BBB5-C3142E49E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2A3E799-26F9-495A-9091-47CB2016B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8C4EA2D-69D1-4188-B20A-4C517E0C9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0115A11-4B5C-4548-9864-A7BBAA15C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9127917-886A-4F13-AFA1-637B3D72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47CB-43BE-44BF-8874-CFD94AFC115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B2EF0E0-9969-493E-B308-A696275D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0098B1A-A52D-4612-9865-CB5CBE26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2A36-CCAB-4F66-B7D5-936CC63EC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8623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154A0C-3519-468B-BA47-57BACC4F3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16DB9EC-2326-4A8B-A3AC-74A85D900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47CB-43BE-44BF-8874-CFD94AFC115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3A8E66C-5979-4C67-8A99-DAF4A1985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5E00BA4-0B68-472D-834D-C002A4D45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2A36-CCAB-4F66-B7D5-936CC63EC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61662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47F68D4-D7A5-49EC-AE70-EC0698D4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47CB-43BE-44BF-8874-CFD94AFC115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47557AB-BA72-415D-AF44-286662FDB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166CFE2-DDE8-49B2-BF65-59A62661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2A36-CCAB-4F66-B7D5-936CC63EC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3485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53E374-C7DC-4CA7-B871-4FE470A97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0DD841-2F33-41CE-8E7E-A9A63BC37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A3D4D9-BFC5-4F8C-82B4-61550A3F6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AB572E-06B5-4AA8-82BA-B51029F9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47CB-43BE-44BF-8874-CFD94AFC115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1AF4C5C-8E14-442C-A2BE-4D16C2D29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9A99D78-D324-4362-954D-4EFEA590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2A36-CCAB-4F66-B7D5-936CC63EC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0953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CBE6E6-7D1F-4F2D-8C32-E5DDE4EF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D180B5B-2498-424E-9C7D-B39FAF1FC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744210F-C414-4EDA-8CA6-AAD3BAAD6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B8971A-E4AD-4DC8-84E5-F975CF0D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47CB-43BE-44BF-8874-CFD94AFC115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DB4DB09-A81E-4F77-969D-C002ED4C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1B82DF1-A350-4C59-89C0-AB3C7EF5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2A36-CCAB-4F66-B7D5-936CC63EC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6821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3F866F-AF51-447F-B4D0-A1C508C8C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D139CC0-4F07-40DD-9989-7BCA32E4C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C5C5CE-CD38-4413-8E37-641532DD5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47CB-43BE-44BF-8874-CFD94AFC115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B97964-85BD-4696-BB7C-43970A1F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E68A85-6861-4585-95D9-5BC5D3E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2A36-CCAB-4F66-B7D5-936CC63EC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353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99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67C0BC7-D14E-46BF-9C68-763126753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E566D12-1234-4B79-9457-DC9D9830F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74D5F9-C19A-45FB-A47C-8913179B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47CB-43BE-44BF-8874-CFD94AFC115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D51AF5-DF65-40F2-B119-7803D1EA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1B9390-FDDA-4910-9032-F4F699CE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2A36-CCAB-4F66-B7D5-936CC63EC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1463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0C3241-74F1-44D3-90BB-98A4C79C7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255" y="1122279"/>
            <a:ext cx="9145492" cy="2387364"/>
          </a:xfrm>
        </p:spPr>
        <p:txBody>
          <a:bodyPr anchor="b"/>
          <a:lstStyle>
            <a:lvl1pPr algn="ctr">
              <a:defRPr sz="635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C74869C-679E-4C35-BE40-59E5CEC83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255" y="3602047"/>
            <a:ext cx="9145492" cy="1656538"/>
          </a:xfrm>
        </p:spPr>
        <p:txBody>
          <a:bodyPr/>
          <a:lstStyle>
            <a:lvl1pPr marL="0" indent="0" algn="ctr">
              <a:buNone/>
              <a:defRPr sz="2540"/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FC543E-9D43-46AB-835C-59639DD9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EA88A8-6350-4F12-B136-4F073DCE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0FF8D6-DEB0-4E81-9635-FC3C9090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C12F44-75BB-4AA6-AFE8-1A8B0A67FA9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67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65B193-5A98-4B59-BD57-1A649FB0F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1944C0-730F-49F9-9D1B-A40E4DC68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07CAA2-2BE8-47EE-B3C9-46A3A0A6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DBCE66-CBAB-4CB4-9EC6-CB52B6AB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542321-D51A-4ED8-8277-735FA986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1FCA17-3317-4CD0-8E56-42598AC5208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8809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82D1A1-0780-4579-BE1C-988FE24B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13" y="1710300"/>
            <a:ext cx="10515426" cy="2852740"/>
          </a:xfrm>
        </p:spPr>
        <p:txBody>
          <a:bodyPr anchor="b"/>
          <a:lstStyle>
            <a:lvl1pPr>
              <a:defRPr sz="635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5CD970C-DADC-4A5C-89DA-540405E85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313" y="4589921"/>
            <a:ext cx="10515426" cy="1500293"/>
          </a:xfrm>
        </p:spPr>
        <p:txBody>
          <a:bodyPr/>
          <a:lstStyle>
            <a:lvl1pPr marL="0" indent="0">
              <a:buNone/>
              <a:defRPr sz="2540">
                <a:solidFill>
                  <a:schemeClr val="tx1">
                    <a:tint val="75000"/>
                  </a:schemeClr>
                </a:solidFill>
              </a:defRPr>
            </a:lvl1pPr>
            <a:lvl2pPr marL="483855" indent="0">
              <a:buNone/>
              <a:defRPr sz="2117">
                <a:solidFill>
                  <a:schemeClr val="tx1">
                    <a:tint val="75000"/>
                  </a:schemeClr>
                </a:solidFill>
              </a:defRPr>
            </a:lvl2pPr>
            <a:lvl3pPr marL="96771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3pPr>
            <a:lvl4pPr marL="1451564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4pPr>
            <a:lvl5pPr marL="1935419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5pPr>
            <a:lvl6pPr marL="2419274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6pPr>
            <a:lvl7pPr marL="2903129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7pPr>
            <a:lvl8pPr marL="3386983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8pPr>
            <a:lvl9pPr marL="3870838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771B76-330A-4204-A0D3-EFA75A5D2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52753F-8953-453E-B38F-CA1703B6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7AFF95-258B-4393-AEED-6C45FC3E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0DC7B9-8064-4957-9163-574D48D6959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55496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FDFF77-EC4B-44E3-98B5-328EEFFB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6031D1-B688-4AF6-A176-916418574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302" y="1604457"/>
            <a:ext cx="5390127" cy="452607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1E9DBBF-D941-40B5-9958-6019DF5A6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0581" y="1604457"/>
            <a:ext cx="5390126" cy="452607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1BA865A-2F0E-4A38-8E70-733E49C6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69DD379-54DC-406D-92AF-A734DA1A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639A38E-F842-4C7D-89CF-4D52CF87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FF01DB-75FD-4195-9796-8E727F078AA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3479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B609C7-1595-4159-9359-DDADEE353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78" y="364574"/>
            <a:ext cx="10515426" cy="132556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D57DC8-45FE-4C9C-ACC8-76A8BDC69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279" y="1681740"/>
            <a:ext cx="5157158" cy="823229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55" indent="0">
              <a:buNone/>
              <a:defRPr sz="2117" b="1"/>
            </a:lvl2pPr>
            <a:lvl3pPr marL="967710" indent="0">
              <a:buNone/>
              <a:defRPr sz="1905" b="1"/>
            </a:lvl3pPr>
            <a:lvl4pPr marL="1451564" indent="0">
              <a:buNone/>
              <a:defRPr sz="1693" b="1"/>
            </a:lvl4pPr>
            <a:lvl5pPr marL="1935419" indent="0">
              <a:buNone/>
              <a:defRPr sz="1693" b="1"/>
            </a:lvl5pPr>
            <a:lvl6pPr marL="2419274" indent="0">
              <a:buNone/>
              <a:defRPr sz="1693" b="1"/>
            </a:lvl6pPr>
            <a:lvl7pPr marL="2903129" indent="0">
              <a:buNone/>
              <a:defRPr sz="1693" b="1"/>
            </a:lvl7pPr>
            <a:lvl8pPr marL="3386983" indent="0">
              <a:buNone/>
              <a:defRPr sz="1693" b="1"/>
            </a:lvl8pPr>
            <a:lvl9pPr marL="3870838" indent="0">
              <a:buNone/>
              <a:defRPr sz="169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AAD57B8-6736-42E3-9714-0DD4912C4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279" y="2504969"/>
            <a:ext cx="5157158" cy="36843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8778D57-E8A6-4430-9282-735BB16F5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661" y="1681740"/>
            <a:ext cx="5183044" cy="823229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55" indent="0">
              <a:buNone/>
              <a:defRPr sz="2117" b="1"/>
            </a:lvl2pPr>
            <a:lvl3pPr marL="967710" indent="0">
              <a:buNone/>
              <a:defRPr sz="1905" b="1"/>
            </a:lvl3pPr>
            <a:lvl4pPr marL="1451564" indent="0">
              <a:buNone/>
              <a:defRPr sz="1693" b="1"/>
            </a:lvl4pPr>
            <a:lvl5pPr marL="1935419" indent="0">
              <a:buNone/>
              <a:defRPr sz="1693" b="1"/>
            </a:lvl5pPr>
            <a:lvl6pPr marL="2419274" indent="0">
              <a:buNone/>
              <a:defRPr sz="1693" b="1"/>
            </a:lvl6pPr>
            <a:lvl7pPr marL="2903129" indent="0">
              <a:buNone/>
              <a:defRPr sz="1693" b="1"/>
            </a:lvl7pPr>
            <a:lvl8pPr marL="3386983" indent="0">
              <a:buNone/>
              <a:defRPr sz="1693" b="1"/>
            </a:lvl8pPr>
            <a:lvl9pPr marL="3870838" indent="0">
              <a:buNone/>
              <a:defRPr sz="169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9221FE0-3C5C-4448-B704-CA12BBBAC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661" y="2504969"/>
            <a:ext cx="5183044" cy="36843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E05E5D4-2C2A-4DE5-8941-6C3579DE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98A9BCE-3CB6-4AD8-82FE-57DF698B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ABC693A-1523-4D1C-9F45-DCF18915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A316DD-4521-4D79-A5C2-E224F2B560E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489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E59D11-95C5-4BEB-81D2-1ECD8C98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F78764F-AB2F-4A9B-8031-CC3F3749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7173BED-E186-4033-8A21-4BADC22A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F3575C5-9827-41A1-9D6B-1C3606580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9D2E74-22B7-4A47-9CCD-63F42DB4470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2829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D72CC4B-277E-4910-806F-2AB1D61E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C8D98DD-B6AC-423C-A8F7-B7585F38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A35A457-E13C-4E2B-A3A2-21771C19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943DE4-52BF-4EF0-98C9-05F6E7F801D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797702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C8FDF8-9787-45CB-A0B7-67E98DB9A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79" y="456976"/>
            <a:ext cx="3932582" cy="1601097"/>
          </a:xfrm>
        </p:spPr>
        <p:txBody>
          <a:bodyPr anchor="b"/>
          <a:lstStyle>
            <a:lvl1pPr>
              <a:defRPr sz="3387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92A75E-4FC2-4F18-81F3-944B378A4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044" y="987875"/>
            <a:ext cx="6172660" cy="4873851"/>
          </a:xfrm>
        </p:spPr>
        <p:txBody>
          <a:bodyPr/>
          <a:lstStyle>
            <a:lvl1pPr>
              <a:defRPr sz="3387"/>
            </a:lvl1pPr>
            <a:lvl2pPr>
              <a:defRPr sz="2963"/>
            </a:lvl2pPr>
            <a:lvl3pPr>
              <a:defRPr sz="2540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7B78131-0B47-4819-A2FF-BA7B4453F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279" y="2058073"/>
            <a:ext cx="3932582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855" indent="0">
              <a:buNone/>
              <a:defRPr sz="1482"/>
            </a:lvl2pPr>
            <a:lvl3pPr marL="967710" indent="0">
              <a:buNone/>
              <a:defRPr sz="1270"/>
            </a:lvl3pPr>
            <a:lvl4pPr marL="1451564" indent="0">
              <a:buNone/>
              <a:defRPr sz="1058"/>
            </a:lvl4pPr>
            <a:lvl5pPr marL="1935419" indent="0">
              <a:buNone/>
              <a:defRPr sz="1058"/>
            </a:lvl5pPr>
            <a:lvl6pPr marL="2419274" indent="0">
              <a:buNone/>
              <a:defRPr sz="1058"/>
            </a:lvl6pPr>
            <a:lvl7pPr marL="2903129" indent="0">
              <a:buNone/>
              <a:defRPr sz="1058"/>
            </a:lvl7pPr>
            <a:lvl8pPr marL="3386983" indent="0">
              <a:buNone/>
              <a:defRPr sz="1058"/>
            </a:lvl8pPr>
            <a:lvl9pPr marL="3870838" indent="0">
              <a:buNone/>
              <a:defRPr sz="1058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6C476A7-791D-42C6-BAE5-BBCFEF4C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A36623-0222-4FC2-92E6-FDEFB9079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85CEE1B-F18D-4ABB-8DE3-97B96E36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7E3F7E-7190-4D29-98D3-8F2491C6CFB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0132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CE238D-4236-4AEA-A17B-6BF8E4899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79" y="456976"/>
            <a:ext cx="3932582" cy="1601097"/>
          </a:xfrm>
        </p:spPr>
        <p:txBody>
          <a:bodyPr anchor="b"/>
          <a:lstStyle>
            <a:lvl1pPr>
              <a:defRPr sz="3387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A8CAEB5-7235-4BF4-A5B5-43CEA29E1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044" y="987875"/>
            <a:ext cx="6172660" cy="4873851"/>
          </a:xfrm>
        </p:spPr>
        <p:txBody>
          <a:bodyPr/>
          <a:lstStyle>
            <a:lvl1pPr marL="0" indent="0">
              <a:buNone/>
              <a:defRPr sz="3387"/>
            </a:lvl1pPr>
            <a:lvl2pPr marL="483855" indent="0">
              <a:buNone/>
              <a:defRPr sz="2963"/>
            </a:lvl2pPr>
            <a:lvl3pPr marL="967710" indent="0">
              <a:buNone/>
              <a:defRPr sz="2540"/>
            </a:lvl3pPr>
            <a:lvl4pPr marL="1451564" indent="0">
              <a:buNone/>
              <a:defRPr sz="2117"/>
            </a:lvl4pPr>
            <a:lvl5pPr marL="1935419" indent="0">
              <a:buNone/>
              <a:defRPr sz="2117"/>
            </a:lvl5pPr>
            <a:lvl6pPr marL="2419274" indent="0">
              <a:buNone/>
              <a:defRPr sz="2117"/>
            </a:lvl6pPr>
            <a:lvl7pPr marL="2903129" indent="0">
              <a:buNone/>
              <a:defRPr sz="2117"/>
            </a:lvl7pPr>
            <a:lvl8pPr marL="3386983" indent="0">
              <a:buNone/>
              <a:defRPr sz="2117"/>
            </a:lvl8pPr>
            <a:lvl9pPr marL="3870838" indent="0">
              <a:buNone/>
              <a:defRPr sz="2117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76CD107-C125-4888-8F9C-59FFAC073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279" y="2058073"/>
            <a:ext cx="3932582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855" indent="0">
              <a:buNone/>
              <a:defRPr sz="1482"/>
            </a:lvl2pPr>
            <a:lvl3pPr marL="967710" indent="0">
              <a:buNone/>
              <a:defRPr sz="1270"/>
            </a:lvl3pPr>
            <a:lvl4pPr marL="1451564" indent="0">
              <a:buNone/>
              <a:defRPr sz="1058"/>
            </a:lvl4pPr>
            <a:lvl5pPr marL="1935419" indent="0">
              <a:buNone/>
              <a:defRPr sz="1058"/>
            </a:lvl5pPr>
            <a:lvl6pPr marL="2419274" indent="0">
              <a:buNone/>
              <a:defRPr sz="1058"/>
            </a:lvl6pPr>
            <a:lvl7pPr marL="2903129" indent="0">
              <a:buNone/>
              <a:defRPr sz="1058"/>
            </a:lvl7pPr>
            <a:lvl8pPr marL="3386983" indent="0">
              <a:buNone/>
              <a:defRPr sz="1058"/>
            </a:lvl8pPr>
            <a:lvl9pPr marL="3870838" indent="0">
              <a:buNone/>
              <a:defRPr sz="1058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7C5E1D-19EF-4984-A903-6BCA3A19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6F488AF-19C3-4E5A-BBA0-35789195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0345241-A289-49F9-AEDC-6FD32A25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C6F523-3579-4341-8E7C-1DF9DD81DAA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75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525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1CDFC3-35F6-48BE-A611-DE1D63DD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4ADF8AE-230B-4CC6-AA5D-7BC86B6DD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61A648-205B-4182-AFCB-DAF051D0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59AC95-EAEA-4E8A-9314-6CFB55C4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34A9DD-66EA-4C6C-98A2-1A64E9C4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4E53A1-70C0-482A-8000-BDF36509F79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0559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0FB8963-D1D4-4182-8823-CC61549E9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8852" y="273851"/>
            <a:ext cx="2741855" cy="585668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CF8F9A8-3980-4F56-AC8A-C1DAA1F9B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301" y="273851"/>
            <a:ext cx="8038397" cy="585668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E597F9-96D7-47A1-B5C9-8EC42027E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F369F0-C784-48FC-A10F-6CA889DD1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90C416-C120-4F80-8F06-76B83E04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C2D828-0BEC-4273-A33E-10474AAEF9C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58292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08AEE9-BA21-4BAC-B11E-7B18D199A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70B1814-6A70-49D3-B918-3CA4FB893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94A05F-E590-46CE-861A-AD5FC742B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E894-570D-4E74-A3AA-775FBB99BD9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D09D80-6D55-4005-9BDC-CE4DB559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E02EF7-6F2D-4680-957B-112DA158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0C23-6A94-4AA2-9F07-B619E3D00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9736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9E1485-1C0C-4100-BBD4-1346933A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3AA398-66A8-4B60-AB78-11202578D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98BFBB-0DBF-412E-82B1-391D336F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E894-570D-4E74-A3AA-775FBB99BD9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34EAD3-F581-43C5-BE68-290C8AFDD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E0E038-2867-42BA-A435-213B6911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0C23-6A94-4AA2-9F07-B619E3D00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38326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6E8FBE-0CD5-4314-BC34-59ED64DCE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B28001-F2A0-40E3-AB76-34B8089D5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128D20-860E-420F-93D7-F39AB4DC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E894-570D-4E74-A3AA-775FBB99BD9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5817CF-567C-4B51-8C7F-67A59647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593661-589F-46A1-A483-E8EBAFDA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0C23-6A94-4AA2-9F07-B619E3D00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8319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49FC41-F2B9-4006-8870-E6BE53E2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E9CB7-2B9C-4A24-BD9D-A387EE32F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BA4411-DCB6-4FAA-ADD2-A1A34D6C6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861B4BB-58CD-43EE-AA67-F19C39B40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E894-570D-4E74-A3AA-775FBB99BD9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A59489B-6801-4974-B11E-F2905ACC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85B4DE1-4E30-406F-B416-6819B27A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0C23-6A94-4AA2-9F07-B619E3D00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2227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4A61D6-E122-4419-8F8F-24A6976B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06DE588-EEB6-431B-8ED3-A449B72B1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8D4820C-5167-458C-9E2B-4AC0F263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602DFE3-4F77-4F38-92B2-6F48CF592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2810558-330F-4B71-A27C-1D108905B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363C9F8-731E-498C-A588-8CDBF422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E894-570D-4E74-A3AA-775FBB99BD9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57F0EF1-023D-42D6-8C4C-EF61994E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F37B10D-9341-48B3-9A98-B7818599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0C23-6A94-4AA2-9F07-B619E3D00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899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53A59F-7403-446E-A62C-0F725617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E6F16EB-3AAF-415F-BE58-F090E7305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E894-570D-4E74-A3AA-775FBB99BD9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F55F411-4897-4FBE-B61C-9C9FE9CE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0BCE3A4-D404-4CD3-A4AE-2B061376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0C23-6A94-4AA2-9F07-B619E3D00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8991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54C134D-7182-418D-8171-2436E690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E894-570D-4E74-A3AA-775FBB99BD9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DB46A17-B011-4137-8361-5A7BAE700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58B0E3-46B0-40B3-85F0-3A056D19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0C23-6A94-4AA2-9F07-B619E3D00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9398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3FE3C6-C802-4B95-B71D-0A02BA9F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C0F043-43FF-4982-9F02-CD20AD05A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E37A0ED-EBC2-466F-A207-B3A7FD21E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5E9FCEF-F84C-4DE8-A334-F8495019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E894-570D-4E74-A3AA-775FBB99BD9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DE33182-4A2A-4605-9AD3-6D8E38D1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9634634-79E5-4427-A256-27910163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0C23-6A94-4AA2-9F07-B619E3D00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421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579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C4843F-EA65-4061-8E13-9CC660AA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33A776E-F9CA-4161-9D50-EA0B074A4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9EFBB73-6CA5-40C6-9AC2-C08811D3D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604AE11-0553-4D41-98C3-32BDB0BB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E894-570D-4E74-A3AA-775FBB99BD9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E1B4D9D-6DD2-4841-B849-3760AC1C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E4C3357-C7F2-436D-9D46-B5A1A01F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0C23-6A94-4AA2-9F07-B619E3D00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623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4B7EA9-A02A-4BBC-9DA1-2D184733F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B4315A2-5A91-456B-9758-C0E4967F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BA7077-674E-4F17-8E1D-B0BA2A3AE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E894-570D-4E74-A3AA-775FBB99BD9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327D37-4F2F-45D6-B565-25CF4C831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3FDAF8-AB9D-4035-B691-8C49C115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0C23-6A94-4AA2-9F07-B619E3D00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6042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C0481EE-0A68-407A-8850-2EFA06611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9327911-2FD4-4781-B1F2-C50885AA0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5C811F-91DC-491C-86D4-00EFD300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E894-570D-4E74-A3AA-775FBB99BD9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30C864-355D-484B-910A-A4965DF2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95381E-1E23-481B-9D28-8BFFC2A2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0C23-6A94-4AA2-9F07-B619E3D00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769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8385-4A47-4461-915B-00ED1CA6DF70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7D03-845C-45F4-B77E-75084635A1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1409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8385-4A47-4461-915B-00ED1CA6DF70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7D03-845C-45F4-B77E-75084635A1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7123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8385-4A47-4461-915B-00ED1CA6DF70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7D03-845C-45F4-B77E-75084635A1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3719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8385-4A47-4461-915B-00ED1CA6DF70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7D03-845C-45F4-B77E-75084635A1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5484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8385-4A47-4461-915B-00ED1CA6DF70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7D03-845C-45F4-B77E-75084635A1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1881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8385-4A47-4461-915B-00ED1CA6DF70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7D03-845C-45F4-B77E-75084635A1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19628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8385-4A47-4461-915B-00ED1CA6DF70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7D03-845C-45F4-B77E-75084635A1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268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705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8385-4A47-4461-915B-00ED1CA6DF70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7D03-845C-45F4-B77E-75084635A1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8836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8385-4A47-4461-915B-00ED1CA6DF70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7D03-845C-45F4-B77E-75084635A1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9272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8385-4A47-4461-915B-00ED1CA6DF70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7D03-845C-45F4-B77E-75084635A1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89672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8385-4A47-4461-915B-00ED1CA6DF70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7D03-845C-45F4-B77E-75084635A1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3218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1ABA4E-CD72-497B-97AA-7213B3980F6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2703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56448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1ABA4E-CD72-497B-97AA-7213B3980F6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0624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65371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37406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846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8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2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3D9D564-589F-4D72-968C-43A28CE89D56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-435" y="-326"/>
            <a:ext cx="12191679" cy="68586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tytułu 2">
            <a:extLst>
              <a:ext uri="{FF2B5EF4-FFF2-40B4-BE49-F238E27FC236}">
                <a16:creationId xmlns:a16="http://schemas.microsoft.com/office/drawing/2014/main" id="{16C72F5C-FEC4-49B7-A395-15428A51C9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6055" y="634556"/>
            <a:ext cx="10411322" cy="11453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551D5B3-35DD-46CA-80C4-D75D7758DE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4893" y="1939265"/>
            <a:ext cx="10181866" cy="43210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5060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hangingPunct="0">
        <a:tabLst/>
        <a:defRPr lang="pl-PL" sz="2177" b="1" i="1" u="none" strike="noStrike">
          <a:ln>
            <a:noFill/>
          </a:ln>
          <a:solidFill>
            <a:srgbClr val="99284C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pl-PL" sz="2177" b="0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5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76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37B58-87C1-446D-BDA9-B06F4BCF7782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83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9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BD76BB-A2FB-44F2-BEA2-7FA27087314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F1BFA3-F4C4-4EAD-827B-9B3FBF2DD4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881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F2236D-F8C6-497E-B413-87BE8A3082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970452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311D6-6C53-4A3E-9024-9F39A387B1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796" y="1732449"/>
            <a:ext cx="10353760" cy="4058747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2C09F-7A69-4800-97D0-894B9CE7B26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678738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000" b="0" i="0" u="none" strike="noStrike" kern="1200" cap="none" spc="0" baseline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sto MT"/>
              </a:defRPr>
            </a:lvl1pPr>
          </a:lstStyle>
          <a:p>
            <a:pPr lvl="0"/>
            <a:fld id="{D06B8FA4-C464-433A-92E3-111E05918CF8}" type="datetime1">
              <a:rPr lang="pl-PL"/>
              <a:pPr lvl="0"/>
              <a:t>22.02.2021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76999-43EC-4827-A8CB-A48EF33554B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913796" y="5883277"/>
            <a:ext cx="667286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sto MT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7F8AF-4979-461A-9016-364268E44D2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514008" y="5883277"/>
            <a:ext cx="75354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sto MT"/>
              </a:defRPr>
            </a:lvl1pPr>
          </a:lstStyle>
          <a:p>
            <a:pPr lvl="0"/>
            <a:fld id="{7C57CC06-F1AA-444D-89A6-7B52A0ABCF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marL="0" marR="0" lvl="0" indent="0" algn="ctr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pl-PL" sz="4000" b="0" i="0" u="none" strike="noStrike" kern="1200" cap="none" spc="0" baseline="0">
          <a:solidFill>
            <a:srgbClr val="DADADA"/>
          </a:solidFill>
          <a:effectLst>
            <a:outerShdw dist="25403" dir="14639867">
              <a:srgbClr val="000000"/>
            </a:outerShdw>
          </a:effectLst>
          <a:uFillTx/>
          <a:latin typeface="Calisto MT"/>
          <a:cs typeface="Trebuchet MS"/>
        </a:defRPr>
      </a:lvl1pPr>
    </p:titleStyle>
    <p:bodyStyle>
      <a:lvl1pPr marL="342900" marR="0" lvl="0" indent="-306003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DADADA"/>
        </a:buClr>
        <a:buSzPct val="70000"/>
        <a:buFont typeface="Wingdings 2"/>
        <a:buChar char=""/>
        <a:tabLst/>
        <a:defRPr lang="pl-PL" sz="2000" b="0" i="0" u="none" strike="noStrike" kern="1200" cap="none" spc="0" baseline="0">
          <a:solidFill>
            <a:srgbClr val="DADADA"/>
          </a:solidFill>
          <a:effectLst>
            <a:outerShdw dist="25403" dir="14639867">
              <a:srgbClr val="000000"/>
            </a:outerShdw>
          </a:effectLst>
          <a:uFillTx/>
          <a:latin typeface="Calisto MT"/>
        </a:defRPr>
      </a:lvl1pPr>
      <a:lvl2pPr marL="719998" marR="0" lvl="1" indent="-270004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DADADA"/>
        </a:buClr>
        <a:buSzPct val="70000"/>
        <a:buFont typeface="Wingdings 2"/>
        <a:buChar char=""/>
        <a:tabLst/>
        <a:defRPr lang="pl-PL" sz="1800" b="0" i="0" u="none" strike="noStrike" kern="1200" cap="none" spc="0" baseline="0">
          <a:solidFill>
            <a:srgbClr val="DADADA"/>
          </a:solidFill>
          <a:effectLst>
            <a:outerShdw dist="25403" dir="14639867">
              <a:srgbClr val="000000"/>
            </a:outerShdw>
          </a:effectLst>
          <a:uFillTx/>
          <a:latin typeface="Calisto MT"/>
        </a:defRPr>
      </a:lvl2pPr>
      <a:lvl3pPr marL="1026002" marR="0" lvl="2" indent="-215999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DADADA"/>
        </a:buClr>
        <a:buSzPct val="70000"/>
        <a:buFont typeface="Wingdings 2"/>
        <a:buChar char=""/>
        <a:tabLst/>
        <a:defRPr lang="pl-PL" sz="1600" b="0" i="0" u="none" strike="noStrike" kern="1200" cap="none" spc="0" baseline="0">
          <a:solidFill>
            <a:srgbClr val="DADADA"/>
          </a:solidFill>
          <a:effectLst>
            <a:outerShdw dist="25403" dir="14639867">
              <a:srgbClr val="000000"/>
            </a:outerShdw>
          </a:effectLst>
          <a:uFillTx/>
          <a:latin typeface="Calisto MT"/>
        </a:defRPr>
      </a:lvl3pPr>
      <a:lvl4pPr marL="1386001" marR="0" lvl="3" indent="-215999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DADADA"/>
        </a:buClr>
        <a:buSzPct val="70000"/>
        <a:buFont typeface="Wingdings 2"/>
        <a:buChar char=""/>
        <a:tabLst/>
        <a:defRPr lang="pl-PL" sz="1400" b="0" i="0" u="none" strike="noStrike" kern="1200" cap="none" spc="0" baseline="0">
          <a:solidFill>
            <a:srgbClr val="DADADA"/>
          </a:solidFill>
          <a:effectLst>
            <a:outerShdw dist="25403" dir="14639867">
              <a:srgbClr val="000000"/>
            </a:outerShdw>
          </a:effectLst>
          <a:uFillTx/>
          <a:latin typeface="Calisto MT"/>
        </a:defRPr>
      </a:lvl4pPr>
      <a:lvl5pPr marL="1674001" marR="0" lvl="4" indent="-215999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DADADA"/>
        </a:buClr>
        <a:buSzPct val="70000"/>
        <a:buFont typeface="Wingdings 2"/>
        <a:buChar char=""/>
        <a:tabLst/>
        <a:defRPr lang="pl-PL" sz="1400" b="0" i="0" u="none" strike="noStrike" kern="1200" cap="none" spc="0" baseline="0">
          <a:solidFill>
            <a:srgbClr val="DADADA"/>
          </a:solidFill>
          <a:effectLst>
            <a:outerShdw dist="25403" dir="14639867">
              <a:srgbClr val="000000"/>
            </a:outerShdw>
          </a:effectLst>
          <a:uFillTx/>
          <a:latin typeface="Calisto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89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Prostokąt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Prostokąt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Prostokąt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Prostokąt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Prostokąt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Prostokąt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Prostokąt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Prostokąt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EE2263-16AE-49D9-AC12-BE44A34C3F9F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0332D6F-69BE-4C08-87FB-C93F132E6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663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5D25-AC4B-4100-8189-3BBDBEEDF658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1C3F66-743B-4739-A88A-9523D5C9ED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25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98DEC7C-83EF-4A07-AEC7-A25FA940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58882C-A217-4082-9647-6FACF97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33B07B-DECA-44CB-8725-A9E6E64B0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47CB-43BE-44BF-8874-CFD94AFC1151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7C497E-E238-4D3B-9D8D-1937A7A9A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B6B98A-D7EF-49EB-8145-64A54C7F9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2A36-CCAB-4F66-B7D5-936CC63EC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795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84BACDA-9C05-48DD-BC8A-793BAFB9BC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583" y="273170"/>
            <a:ext cx="10972052" cy="1144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8295D1-8AF0-40CA-8324-C922453D5F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583" y="1604729"/>
            <a:ext cx="10972052" cy="45257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FCC171-0F47-4F9D-8C4D-FF28B049967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583" y="6247470"/>
            <a:ext cx="2840208" cy="4728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l-PL" sz="1482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CF1254-FC38-4480-8AFC-5A651E1B8A2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69550" y="6247470"/>
            <a:ext cx="3864308" cy="4728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pl-PL" sz="1482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3F7931-E33D-4A71-BA79-F6757A27752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41427" y="6247470"/>
            <a:ext cx="2840208" cy="4728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l-PL" sz="1482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97FFEF7-7588-4783-BCD1-1AA2A6A5F81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96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hangingPunct="0">
        <a:tabLst/>
        <a:defRPr lang="pl-PL" sz="399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284"/>
        </a:spcAft>
        <a:tabLst/>
        <a:defRPr lang="pl-PL" sz="29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  <a:lvl2pPr marL="725782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37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3pPr>
      <a:lvl4pPr marL="1693492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2177346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66120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056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D1EE115-4F24-4521-A482-0128C81B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4A0926-7CA1-459D-A125-DF37F6606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2390AD-FECF-4D4E-9529-2339D9601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7E894-570D-4E74-A3AA-775FBB99BD9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AB18FF-1B50-4C8E-B7C6-10085E18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04ECDF-8B03-4302-B35D-F54B2DD90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00C23-6A94-4AA2-9F07-B619E3D00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75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8385-4A47-4461-915B-00ED1CA6DF70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57D03-845C-45F4-B77E-75084635A1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65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1ABA4E-CD72-497B-97AA-7213B3980F6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339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5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30740B-6B6C-4656-8D68-34D38EF8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7893" y="2743201"/>
            <a:ext cx="7168245" cy="3922642"/>
          </a:xfrm>
        </p:spPr>
        <p:txBody>
          <a:bodyPr anchor="t">
            <a:normAutofit/>
          </a:bodyPr>
          <a:lstStyle/>
          <a:p>
            <a:pPr algn="ctr"/>
            <a:br>
              <a:rPr lang="pl-PL" sz="4400" b="1" dirty="0">
                <a:solidFill>
                  <a:schemeClr val="tx1"/>
                </a:solidFill>
              </a:rPr>
            </a:br>
            <a:br>
              <a:rPr lang="pl-PL" sz="4400" b="1" dirty="0">
                <a:solidFill>
                  <a:schemeClr val="tx1"/>
                </a:solidFill>
              </a:rPr>
            </a:br>
            <a:r>
              <a:rPr lang="pl-PL" sz="4400" b="1" dirty="0">
                <a:solidFill>
                  <a:schemeClr val="tx1"/>
                </a:solidFill>
              </a:rPr>
              <a:t>„LAURKA NA DZIEŃ PATRONA”</a:t>
            </a:r>
            <a:endParaRPr lang="pl-PL" sz="4400" dirty="0">
              <a:solidFill>
                <a:schemeClr val="tx1"/>
              </a:solidFill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409C0DCA-A0D2-422E-A60A-B1A65968B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1" y="388467"/>
            <a:ext cx="4922520" cy="91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Znalezione obrazy dla zapytania: Aleksander świętochowski zdjęcia">
            <a:extLst>
              <a:ext uri="{FF2B5EF4-FFF2-40B4-BE49-F238E27FC236}">
                <a16:creationId xmlns:a16="http://schemas.microsoft.com/office/drawing/2014/main" id="{0BAF2BEE-5D87-428B-92FE-1ABF1A735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1714500"/>
            <a:ext cx="2915477" cy="322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: Aleksander świętochowski zdjęcia">
            <a:extLst>
              <a:ext uri="{FF2B5EF4-FFF2-40B4-BE49-F238E27FC236}">
                <a16:creationId xmlns:a16="http://schemas.microsoft.com/office/drawing/2014/main" id="{76FF5151-9A02-4E79-9FD0-324F12D55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49" y="846327"/>
            <a:ext cx="1540660" cy="209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nalezione obrazy dla zapytania: Aleksander świętochowski zdjęcia">
            <a:extLst>
              <a:ext uri="{FF2B5EF4-FFF2-40B4-BE49-F238E27FC236}">
                <a16:creationId xmlns:a16="http://schemas.microsoft.com/office/drawing/2014/main" id="{11D2A5BA-C70D-4776-8E9D-D637A202A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993" y="873201"/>
            <a:ext cx="141922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C8BD963-E24C-4BBB-9B99-F79502080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377" y="873201"/>
            <a:ext cx="1419225" cy="200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19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1524000" y="0"/>
          <a:ext cx="928690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3714286" imgH="7714286" progId="AcroExch.Document.7">
                  <p:embed/>
                </p:oleObj>
              </mc:Choice>
              <mc:Fallback>
                <p:oleObj name="Acrobat Document" r:id="rId2" imgW="13714286" imgH="7714286" progId="AcroExch.Document.7">
                  <p:embed/>
                  <p:pic>
                    <p:nvPicPr>
                      <p:cNvPr id="4" name="Obi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286908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890868" y="620688"/>
            <a:ext cx="5105400" cy="3096344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pl-PL" dirty="0"/>
              <a:t> dzień Patrona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 descr="AleksanderSwietochows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672" y="2681536"/>
            <a:ext cx="4337376" cy="4176464"/>
          </a:xfrm>
          <a:prstGeom prst="rect">
            <a:avLst/>
          </a:prstGeom>
        </p:spPr>
      </p:pic>
      <p:pic>
        <p:nvPicPr>
          <p:cNvPr id="5" name="Obraz 4" descr="logo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476672"/>
            <a:ext cx="3619500" cy="66675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FCAD02C-2998-4136-B8B1-94CB511B5EE0}"/>
              </a:ext>
            </a:extLst>
          </p:cNvPr>
          <p:cNvSpPr txBox="1"/>
          <p:nvPr/>
        </p:nvSpPr>
        <p:spPr>
          <a:xfrm>
            <a:off x="7508604" y="2276873"/>
            <a:ext cx="3079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l-PL" sz="3200" dirty="0">
                <a:solidFill>
                  <a:prstClr val="black"/>
                </a:solidFill>
                <a:latin typeface="Trebuchet MS"/>
              </a:rPr>
              <a:t>26.02.2021 r.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CDE6481-EAFE-4947-9266-954C4221A2A2}"/>
              </a:ext>
            </a:extLst>
          </p:cNvPr>
          <p:cNvSpPr txBox="1"/>
          <p:nvPr/>
        </p:nvSpPr>
        <p:spPr>
          <a:xfrm>
            <a:off x="7680176" y="5805264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l-PL" dirty="0">
                <a:solidFill>
                  <a:prstClr val="black"/>
                </a:solidFill>
                <a:latin typeface="Trebuchet MS"/>
              </a:rPr>
              <a:t>Autor – Rafał Stępniewski</a:t>
            </a:r>
          </a:p>
        </p:txBody>
      </p:sp>
    </p:spTree>
  </p:cSld>
  <p:clrMapOvr>
    <a:masterClrMapping/>
  </p:clrMapOvr>
  <p:transition spd="slow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1">
            <a:extLst>
              <a:ext uri="{FF2B5EF4-FFF2-40B4-BE49-F238E27FC236}">
                <a16:creationId xmlns:a16="http://schemas.microsoft.com/office/drawing/2014/main" id="{0F1251CA-4935-4A39-ACEF-471B552944B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0739" y="2090148"/>
            <a:ext cx="4441562" cy="3723074"/>
          </a:xfrm>
        </p:spPr>
      </p:pic>
      <p:pic>
        <p:nvPicPr>
          <p:cNvPr id="3" name="Symbol zastępczy obrazu 2">
            <a:extLst>
              <a:ext uri="{FF2B5EF4-FFF2-40B4-BE49-F238E27FC236}">
                <a16:creationId xmlns:a16="http://schemas.microsoft.com/office/drawing/2014/main" id="{76A806AF-6875-44A2-94CC-78C31F36240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487620" y="1632928"/>
            <a:ext cx="3464091" cy="3228624"/>
          </a:xfr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C3391E87-A8C3-4EAA-A244-8EFBBB61B3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36405" y="676371"/>
            <a:ext cx="9444962" cy="837602"/>
          </a:xfrm>
        </p:spPr>
        <p:txBody>
          <a:bodyPr>
            <a:spAutoFit/>
          </a:bodyPr>
          <a:lstStyle/>
          <a:p>
            <a:pPr lvl="0"/>
            <a:r>
              <a:rPr lang="pl-PL" sz="5443"/>
              <a:t>26.02.2021r.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AACF16E-801E-405B-BEEF-3C930CDDA9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216348" y="4195971"/>
            <a:ext cx="2690191" cy="1282082"/>
          </a:xfrm>
        </p:spPr>
        <p:txBody>
          <a:bodyPr wrap="square">
            <a:spAutoFit/>
          </a:bodyPr>
          <a:lstStyle/>
          <a:p>
            <a:pPr lvl="0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0"/>
            <a:r>
              <a:rPr lang="pl-PL" sz="1600" dirty="0"/>
              <a:t>Autor - Klaudia Szadkowska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8DB16C8-ABD8-46AB-A7DF-BB4B660E3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" y="513522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12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B0C9B9D-9555-4CC9-8ED6-2B124C7B5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8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0214" y="1505309"/>
            <a:ext cx="4279453" cy="2934169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DZIEŃ</a:t>
            </a:r>
            <a:br>
              <a:rPr lang="pl-PL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</a:t>
            </a:r>
            <a:br>
              <a:rPr lang="pl-PL" dirty="0">
                <a:solidFill>
                  <a:schemeClr val="bg2"/>
                </a:solidFill>
              </a:rPr>
            </a:br>
            <a:br>
              <a:rPr lang="pl-PL" dirty="0">
                <a:solidFill>
                  <a:schemeClr val="bg2"/>
                </a:solidFill>
              </a:rPr>
            </a:br>
            <a:r>
              <a:rPr lang="pl-PL" cap="none" dirty="0">
                <a:solidFill>
                  <a:schemeClr val="bg2"/>
                </a:solidFill>
              </a:rPr>
              <a:t>26.02.2021r.</a:t>
            </a:r>
            <a:endParaRPr lang="pl-PL" i="1" dirty="0">
              <a:solidFill>
                <a:schemeClr val="bg2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8650" y="6016487"/>
            <a:ext cx="2991729" cy="4878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Autor - Hubert Suska</a:t>
            </a:r>
          </a:p>
        </p:txBody>
      </p:sp>
      <p:pic>
        <p:nvPicPr>
          <p:cNvPr id="4" name="Obraz 4" descr="Abstrakcyjne pomarańczowe rurki">
            <a:extLst>
              <a:ext uri="{FF2B5EF4-FFF2-40B4-BE49-F238E27FC236}">
                <a16:creationId xmlns:a16="http://schemas.microsoft.com/office/drawing/2014/main" id="{25EEE248-CE51-48A9-9544-71312DB7D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219" y="-143"/>
            <a:ext cx="8209471" cy="6858286"/>
          </a:xfrm>
          <a:prstGeom prst="rect">
            <a:avLst/>
          </a:prstGeom>
        </p:spPr>
      </p:pic>
      <p:pic>
        <p:nvPicPr>
          <p:cNvPr id="5" name="Obraz 7" descr="Obraz zawierający tekst, mężczyzna, osoba, kostium&#10;&#10;Opis wygenerowany automatycznie">
            <a:extLst>
              <a:ext uri="{FF2B5EF4-FFF2-40B4-BE49-F238E27FC236}">
                <a16:creationId xmlns:a16="http://schemas.microsoft.com/office/drawing/2014/main" id="{5B3EEE96-DD0E-4679-9B79-C5738CD71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344" y="1420123"/>
            <a:ext cx="3864632" cy="5441109"/>
          </a:xfrm>
          <a:prstGeom prst="rect">
            <a:avLst/>
          </a:prstGeom>
        </p:spPr>
      </p:pic>
      <p:pic>
        <p:nvPicPr>
          <p:cNvPr id="8" name="Obraz 9">
            <a:extLst>
              <a:ext uri="{FF2B5EF4-FFF2-40B4-BE49-F238E27FC236}">
                <a16:creationId xmlns:a16="http://schemas.microsoft.com/office/drawing/2014/main" id="{EF7C5B06-18BB-442F-B524-A385FEE27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2" y="-1059"/>
            <a:ext cx="7401464" cy="143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D32B80-8A33-498A-ADB1-165ED0494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52463C3-D19F-4BB4-9D42-65D94BE01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75BF86-8332-4E0D-8199-96775DA68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47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6F606A-B509-4839-80DE-08CC9099A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801"/>
            <a:ext cx="4562902" cy="2958547"/>
          </a:xfrm>
        </p:spPr>
        <p:txBody>
          <a:bodyPr>
            <a:normAutofit/>
          </a:bodyPr>
          <a:lstStyle/>
          <a:p>
            <a:r>
              <a:rPr lang="pl-PL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DZIEŃ PATRONA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22EB4C0-7592-4B20-9459-3FA4F008D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8841" y="4214191"/>
            <a:ext cx="4123576" cy="1784001"/>
          </a:xfrm>
        </p:spPr>
        <p:txBody>
          <a:bodyPr>
            <a:normAutofit/>
          </a:bodyPr>
          <a:lstStyle/>
          <a:p>
            <a:r>
              <a:rPr lang="pl-PL" sz="3200" b="1" cap="none" dirty="0">
                <a:solidFill>
                  <a:srgbClr val="FFFFFF"/>
                </a:solidFill>
              </a:rPr>
              <a:t>26.02.2021r.</a:t>
            </a:r>
            <a:r>
              <a:rPr lang="pl-PL" sz="3200" b="1" dirty="0">
                <a:solidFill>
                  <a:srgbClr val="FFFFFF"/>
                </a:solidFill>
              </a:rPr>
              <a:t> </a:t>
            </a:r>
          </a:p>
          <a:p>
            <a:r>
              <a:rPr lang="pl-PL" sz="2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CBE7CAC-8C5F-47B2-89C0-751DBFC20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41" y="786932"/>
            <a:ext cx="3619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E6E4749-6AE8-4CA3-9E20-D0E4882764F2}"/>
              </a:ext>
            </a:extLst>
          </p:cNvPr>
          <p:cNvSpPr txBox="1"/>
          <p:nvPr/>
        </p:nvSpPr>
        <p:spPr>
          <a:xfrm>
            <a:off x="5088341" y="5649761"/>
            <a:ext cx="2226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Autor – Maciej Tymoszyk </a:t>
            </a:r>
          </a:p>
        </p:txBody>
      </p:sp>
      <p:pic>
        <p:nvPicPr>
          <p:cNvPr id="1026" name="Picture 2" descr="Znalezione obrazy dla zapytania: A. Świętochowski zdjęcia">
            <a:extLst>
              <a:ext uri="{FF2B5EF4-FFF2-40B4-BE49-F238E27FC236}">
                <a16:creationId xmlns:a16="http://schemas.microsoft.com/office/drawing/2014/main" id="{1F104D57-98C4-4FF2-A521-0ED22F388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777" y="535141"/>
            <a:ext cx="3856382" cy="383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060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5EC81D-A008-47AF-8ACC-146719E058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B105BF-57A1-4ADB-A1D4-FBDD7582D3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4E030C-7ED4-450E-AB23-9B29E8EE4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581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6F606A-B509-4839-80DE-08CC9099A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801"/>
            <a:ext cx="4562902" cy="3657600"/>
          </a:xfrm>
        </p:spPr>
        <p:txBody>
          <a:bodyPr>
            <a:normAutofit/>
          </a:bodyPr>
          <a:lstStyle/>
          <a:p>
            <a:r>
              <a:rPr lang="pl-PL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DZIEŃ PATRONA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22EB4C0-7592-4B20-9459-3FA4F008D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8841" y="4704522"/>
            <a:ext cx="4123576" cy="1293670"/>
          </a:xfrm>
        </p:spPr>
        <p:txBody>
          <a:bodyPr>
            <a:normAutofit/>
          </a:bodyPr>
          <a:lstStyle/>
          <a:p>
            <a:r>
              <a:rPr lang="pl-PL" sz="3200" b="1" cap="none" dirty="0">
                <a:solidFill>
                  <a:srgbClr val="FFFFFF"/>
                </a:solidFill>
              </a:rPr>
              <a:t>26.02.2021r.</a:t>
            </a:r>
            <a:r>
              <a:rPr lang="pl-PL" sz="3200" b="1" dirty="0">
                <a:solidFill>
                  <a:srgbClr val="FFFFFF"/>
                </a:solidFill>
              </a:rPr>
              <a:t> </a:t>
            </a:r>
          </a:p>
          <a:p>
            <a:r>
              <a:rPr lang="pl-PL" sz="2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CBE7CAC-8C5F-47B2-89C0-751DBFC20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41" y="786932"/>
            <a:ext cx="3619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E6E4749-6AE8-4CA3-9E20-D0E4882764F2}"/>
              </a:ext>
            </a:extLst>
          </p:cNvPr>
          <p:cNvSpPr txBox="1"/>
          <p:nvPr/>
        </p:nvSpPr>
        <p:spPr>
          <a:xfrm>
            <a:off x="5088341" y="5649761"/>
            <a:ext cx="2226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Autor – Krzysztof Młynarz </a:t>
            </a:r>
          </a:p>
        </p:txBody>
      </p:sp>
      <p:pic>
        <p:nvPicPr>
          <p:cNvPr id="5" name="Picture 2" descr="Znalezione obrazy dla zapytania: A. Świętochowski zdjęcia">
            <a:extLst>
              <a:ext uri="{FF2B5EF4-FFF2-40B4-BE49-F238E27FC236}">
                <a16:creationId xmlns:a16="http://schemas.microsoft.com/office/drawing/2014/main" id="{DE1C63C5-CD56-4666-AF03-BCE01B4C2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417" y="530087"/>
            <a:ext cx="4359965" cy="48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41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9964" y="1398727"/>
            <a:ext cx="4138067" cy="3684751"/>
          </a:xfrm>
        </p:spPr>
        <p:txBody>
          <a:bodyPr>
            <a:normAutofit/>
          </a:bodyPr>
          <a:lstStyle/>
          <a:p>
            <a:r>
              <a:rPr lang="en-US" dirty="0"/>
              <a:t>Dzień </a:t>
            </a:r>
            <a:r>
              <a:rPr lang="pl-PL" dirty="0"/>
              <a:t>P</a:t>
            </a:r>
            <a:r>
              <a:rPr lang="en-US" dirty="0"/>
              <a:t>atrona 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                               26.</a:t>
            </a:r>
            <a:r>
              <a:rPr lang="pl-PL" sz="2800" dirty="0"/>
              <a:t> </a:t>
            </a:r>
            <a:r>
              <a:rPr lang="en-US" sz="2800" dirty="0"/>
              <a:t>02.</a:t>
            </a:r>
            <a:r>
              <a:rPr lang="pl-PL" sz="2800" dirty="0"/>
              <a:t> </a:t>
            </a:r>
            <a:r>
              <a:rPr lang="en-US" sz="2800" dirty="0"/>
              <a:t>2021</a:t>
            </a:r>
            <a:r>
              <a:rPr lang="pl-PL" sz="2800" dirty="0"/>
              <a:t> r.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6995" y="5645427"/>
            <a:ext cx="3196684" cy="97249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1400" dirty="0"/>
              <a:t>                       </a:t>
            </a:r>
            <a:endParaRPr lang="en-US" dirty="0"/>
          </a:p>
          <a:p>
            <a:r>
              <a:rPr lang="en-US" sz="1400" dirty="0"/>
              <a:t>                     </a:t>
            </a:r>
            <a:endParaRPr lang="en-US" dirty="0"/>
          </a:p>
          <a:p>
            <a:endParaRPr lang="en-US" sz="1400" dirty="0"/>
          </a:p>
          <a:p>
            <a:r>
              <a:rPr lang="en-US" sz="1400" dirty="0"/>
              <a:t>                               </a:t>
            </a:r>
            <a:r>
              <a:rPr lang="pl-PL" sz="1400" dirty="0"/>
              <a:t>autor: </a:t>
            </a:r>
            <a:r>
              <a:rPr lang="en-US" sz="1400" dirty="0"/>
              <a:t> </a:t>
            </a:r>
            <a:r>
              <a:rPr lang="pl-PL" sz="1400" dirty="0"/>
              <a:t>K</a:t>
            </a:r>
            <a:r>
              <a:rPr lang="en-US" sz="1400" dirty="0"/>
              <a:t>laudia Więsek </a:t>
            </a:r>
            <a:r>
              <a:rPr lang="pl-PL" sz="1400" dirty="0"/>
              <a:t> 2tkG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ECAC9E7-D465-4516-AFFB-6605B9248C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0" r="9163" b="-2"/>
          <a:stretch/>
        </p:blipFill>
        <p:spPr>
          <a:xfrm>
            <a:off x="20" y="10"/>
            <a:ext cx="4404098" cy="6857990"/>
          </a:xfrm>
          <a:custGeom>
            <a:avLst/>
            <a:gdLst/>
            <a:ahLst/>
            <a:cxnLst/>
            <a:rect l="l" t="t" r="r" b="b"/>
            <a:pathLst>
              <a:path w="4404118" h="6858000">
                <a:moveTo>
                  <a:pt x="2339583" y="0"/>
                </a:moveTo>
                <a:lnTo>
                  <a:pt x="2355830" y="61476"/>
                </a:lnTo>
                <a:cubicBezTo>
                  <a:pt x="2361586" y="83045"/>
                  <a:pt x="2368094" y="103971"/>
                  <a:pt x="2377524" y="122586"/>
                </a:cubicBezTo>
                <a:cubicBezTo>
                  <a:pt x="2392415" y="151907"/>
                  <a:pt x="2419460" y="173413"/>
                  <a:pt x="2444420" y="192440"/>
                </a:cubicBezTo>
                <a:cubicBezTo>
                  <a:pt x="2495529" y="231487"/>
                  <a:pt x="2527080" y="290106"/>
                  <a:pt x="2559207" y="349349"/>
                </a:cubicBezTo>
                <a:cubicBezTo>
                  <a:pt x="2571632" y="372606"/>
                  <a:pt x="2588563" y="392138"/>
                  <a:pt x="2602225" y="414481"/>
                </a:cubicBezTo>
                <a:cubicBezTo>
                  <a:pt x="2608496" y="424893"/>
                  <a:pt x="2614942" y="437236"/>
                  <a:pt x="2616684" y="450003"/>
                </a:cubicBezTo>
                <a:cubicBezTo>
                  <a:pt x="2622547" y="490034"/>
                  <a:pt x="2641148" y="514975"/>
                  <a:pt x="2669003" y="533869"/>
                </a:cubicBezTo>
                <a:cubicBezTo>
                  <a:pt x="2681901" y="542764"/>
                  <a:pt x="2691903" y="559689"/>
                  <a:pt x="2700535" y="575333"/>
                </a:cubicBezTo>
                <a:cubicBezTo>
                  <a:pt x="2729512" y="628690"/>
                  <a:pt x="2754821" y="684525"/>
                  <a:pt x="2807479" y="710990"/>
                </a:cubicBezTo>
                <a:cubicBezTo>
                  <a:pt x="2820500" y="717450"/>
                  <a:pt x="2830720" y="740669"/>
                  <a:pt x="2835001" y="758969"/>
                </a:cubicBezTo>
                <a:cubicBezTo>
                  <a:pt x="2842218" y="789390"/>
                  <a:pt x="2843647" y="820083"/>
                  <a:pt x="2870022" y="838495"/>
                </a:cubicBezTo>
                <a:cubicBezTo>
                  <a:pt x="2878885" y="844641"/>
                  <a:pt x="2881584" y="867894"/>
                  <a:pt x="2882402" y="884069"/>
                </a:cubicBezTo>
                <a:cubicBezTo>
                  <a:pt x="2885078" y="932638"/>
                  <a:pt x="2898165" y="960616"/>
                  <a:pt x="2936995" y="969072"/>
                </a:cubicBezTo>
                <a:cubicBezTo>
                  <a:pt x="3007357" y="984417"/>
                  <a:pt x="3043775" y="1046171"/>
                  <a:pt x="3076951" y="1112096"/>
                </a:cubicBezTo>
                <a:cubicBezTo>
                  <a:pt x="3100643" y="1158994"/>
                  <a:pt x="3117151" y="1211409"/>
                  <a:pt x="3141387" y="1257566"/>
                </a:cubicBezTo>
                <a:cubicBezTo>
                  <a:pt x="3153277" y="1279930"/>
                  <a:pt x="3173543" y="1297754"/>
                  <a:pt x="3193071" y="1311394"/>
                </a:cubicBezTo>
                <a:cubicBezTo>
                  <a:pt x="3224094" y="1332909"/>
                  <a:pt x="3241804" y="1362627"/>
                  <a:pt x="3250073" y="1405992"/>
                </a:cubicBezTo>
                <a:cubicBezTo>
                  <a:pt x="3257673" y="1446266"/>
                  <a:pt x="3273857" y="1483664"/>
                  <a:pt x="3283740" y="1523444"/>
                </a:cubicBezTo>
                <a:cubicBezTo>
                  <a:pt x="3293127" y="1560430"/>
                  <a:pt x="3298747" y="1599065"/>
                  <a:pt x="3306504" y="1636638"/>
                </a:cubicBezTo>
                <a:cubicBezTo>
                  <a:pt x="3311477" y="1661025"/>
                  <a:pt x="3314234" y="1687006"/>
                  <a:pt x="3323416" y="1708173"/>
                </a:cubicBezTo>
                <a:cubicBezTo>
                  <a:pt x="3340602" y="1747889"/>
                  <a:pt x="3341593" y="1786419"/>
                  <a:pt x="3330834" y="1831463"/>
                </a:cubicBezTo>
                <a:cubicBezTo>
                  <a:pt x="3323215" y="1863606"/>
                  <a:pt x="3323028" y="1899517"/>
                  <a:pt x="3325458" y="1932531"/>
                </a:cubicBezTo>
                <a:cubicBezTo>
                  <a:pt x="3328288" y="1972134"/>
                  <a:pt x="3328527" y="2009738"/>
                  <a:pt x="3320394" y="2050249"/>
                </a:cubicBezTo>
                <a:cubicBezTo>
                  <a:pt x="3309254" y="2105857"/>
                  <a:pt x="3314506" y="2159685"/>
                  <a:pt x="3338141" y="2210114"/>
                </a:cubicBezTo>
                <a:cubicBezTo>
                  <a:pt x="3363243" y="2264284"/>
                  <a:pt x="3384387" y="2321440"/>
                  <a:pt x="3404628" y="2378738"/>
                </a:cubicBezTo>
                <a:cubicBezTo>
                  <a:pt x="3410511" y="2395084"/>
                  <a:pt x="3411689" y="2418120"/>
                  <a:pt x="3407259" y="2435467"/>
                </a:cubicBezTo>
                <a:cubicBezTo>
                  <a:pt x="3392793" y="2491151"/>
                  <a:pt x="3380194" y="2549275"/>
                  <a:pt x="3356495" y="2599849"/>
                </a:cubicBezTo>
                <a:cubicBezTo>
                  <a:pt x="3320179" y="2677233"/>
                  <a:pt x="3293483" y="2755427"/>
                  <a:pt x="3294074" y="2842361"/>
                </a:cubicBezTo>
                <a:cubicBezTo>
                  <a:pt x="3294172" y="2865245"/>
                  <a:pt x="3302178" y="2890058"/>
                  <a:pt x="3312858" y="2908439"/>
                </a:cubicBezTo>
                <a:cubicBezTo>
                  <a:pt x="3331888" y="2941339"/>
                  <a:pt x="3348643" y="2973100"/>
                  <a:pt x="3351202" y="3016205"/>
                </a:cubicBezTo>
                <a:cubicBezTo>
                  <a:pt x="3353458" y="3055184"/>
                  <a:pt x="3399269" y="3091033"/>
                  <a:pt x="3438099" y="3085336"/>
                </a:cubicBezTo>
                <a:cubicBezTo>
                  <a:pt x="3481887" y="3078970"/>
                  <a:pt x="3514312" y="3095239"/>
                  <a:pt x="3539878" y="3136681"/>
                </a:cubicBezTo>
                <a:cubicBezTo>
                  <a:pt x="3550096" y="3153637"/>
                  <a:pt x="3567509" y="3163435"/>
                  <a:pt x="3579433" y="3179271"/>
                </a:cubicBezTo>
                <a:cubicBezTo>
                  <a:pt x="3589310" y="3192368"/>
                  <a:pt x="3599714" y="3207990"/>
                  <a:pt x="3603096" y="3224801"/>
                </a:cubicBezTo>
                <a:cubicBezTo>
                  <a:pt x="3609269" y="3254802"/>
                  <a:pt x="3620336" y="3275144"/>
                  <a:pt x="3643662" y="3288499"/>
                </a:cubicBezTo>
                <a:cubicBezTo>
                  <a:pt x="3677663" y="3307714"/>
                  <a:pt x="3709940" y="3331312"/>
                  <a:pt x="3743281" y="3352066"/>
                </a:cubicBezTo>
                <a:cubicBezTo>
                  <a:pt x="3762563" y="3364307"/>
                  <a:pt x="3771612" y="3383279"/>
                  <a:pt x="3773604" y="3409971"/>
                </a:cubicBezTo>
                <a:cubicBezTo>
                  <a:pt x="3774973" y="3425409"/>
                  <a:pt x="3774833" y="3445264"/>
                  <a:pt x="3782303" y="3455027"/>
                </a:cubicBezTo>
                <a:cubicBezTo>
                  <a:pt x="3823032" y="3508129"/>
                  <a:pt x="3817073" y="3575628"/>
                  <a:pt x="3816834" y="3641755"/>
                </a:cubicBezTo>
                <a:cubicBezTo>
                  <a:pt x="3816868" y="3649380"/>
                  <a:pt x="3816465" y="3656950"/>
                  <a:pt x="3815414" y="3664423"/>
                </a:cubicBezTo>
                <a:cubicBezTo>
                  <a:pt x="3801919" y="3755638"/>
                  <a:pt x="3815819" y="3842268"/>
                  <a:pt x="3831022" y="3929077"/>
                </a:cubicBezTo>
                <a:cubicBezTo>
                  <a:pt x="3835097" y="3951977"/>
                  <a:pt x="3833989" y="3977140"/>
                  <a:pt x="3833427" y="4001566"/>
                </a:cubicBezTo>
                <a:cubicBezTo>
                  <a:pt x="3832188" y="4065371"/>
                  <a:pt x="3821392" y="4131101"/>
                  <a:pt x="3844622" y="4190727"/>
                </a:cubicBezTo>
                <a:cubicBezTo>
                  <a:pt x="3862782" y="4237659"/>
                  <a:pt x="3887520" y="4278712"/>
                  <a:pt x="3928268" y="4300238"/>
                </a:cubicBezTo>
                <a:cubicBezTo>
                  <a:pt x="3955639" y="4314708"/>
                  <a:pt x="3971141" y="4338123"/>
                  <a:pt x="3977747" y="4374448"/>
                </a:cubicBezTo>
                <a:cubicBezTo>
                  <a:pt x="3983513" y="4405752"/>
                  <a:pt x="3995802" y="4434707"/>
                  <a:pt x="4003670" y="4465215"/>
                </a:cubicBezTo>
                <a:cubicBezTo>
                  <a:pt x="4007817" y="4481320"/>
                  <a:pt x="4013181" y="4499770"/>
                  <a:pt x="4010889" y="4516055"/>
                </a:cubicBezTo>
                <a:cubicBezTo>
                  <a:pt x="4004766" y="4559572"/>
                  <a:pt x="3997230" y="4603706"/>
                  <a:pt x="3985367" y="4645602"/>
                </a:cubicBezTo>
                <a:cubicBezTo>
                  <a:pt x="3979327" y="4666529"/>
                  <a:pt x="3964001" y="4685883"/>
                  <a:pt x="3949671" y="4701292"/>
                </a:cubicBezTo>
                <a:cubicBezTo>
                  <a:pt x="3934619" y="4717144"/>
                  <a:pt x="3926217" y="4732840"/>
                  <a:pt x="3934280" y="4754123"/>
                </a:cubicBezTo>
                <a:cubicBezTo>
                  <a:pt x="3954470" y="4807057"/>
                  <a:pt x="3975168" y="4859522"/>
                  <a:pt x="3997064" y="4911338"/>
                </a:cubicBezTo>
                <a:cubicBezTo>
                  <a:pt x="4000886" y="4920316"/>
                  <a:pt x="4011419" y="4925608"/>
                  <a:pt x="4019528" y="4930834"/>
                </a:cubicBezTo>
                <a:cubicBezTo>
                  <a:pt x="4057441" y="4955228"/>
                  <a:pt x="4096344" y="4977308"/>
                  <a:pt x="4133308" y="5003744"/>
                </a:cubicBezTo>
                <a:cubicBezTo>
                  <a:pt x="4145954" y="5012874"/>
                  <a:pt x="4153881" y="5031960"/>
                  <a:pt x="4163240" y="5047160"/>
                </a:cubicBezTo>
                <a:cubicBezTo>
                  <a:pt x="4166325" y="5051950"/>
                  <a:pt x="4165736" y="5060853"/>
                  <a:pt x="4169223" y="5064337"/>
                </a:cubicBezTo>
                <a:cubicBezTo>
                  <a:pt x="4201572" y="5095297"/>
                  <a:pt x="4199843" y="5142157"/>
                  <a:pt x="4206880" y="5186434"/>
                </a:cubicBezTo>
                <a:cubicBezTo>
                  <a:pt x="4212828" y="5224301"/>
                  <a:pt x="4215657" y="5263904"/>
                  <a:pt x="4222813" y="5299486"/>
                </a:cubicBezTo>
                <a:cubicBezTo>
                  <a:pt x="4234060" y="5354705"/>
                  <a:pt x="4242835" y="5405490"/>
                  <a:pt x="4235257" y="5464049"/>
                </a:cubicBezTo>
                <a:cubicBezTo>
                  <a:pt x="4232096" y="5488106"/>
                  <a:pt x="4247880" y="5518914"/>
                  <a:pt x="4261474" y="5540158"/>
                </a:cubicBezTo>
                <a:cubicBezTo>
                  <a:pt x="4287766" y="5581156"/>
                  <a:pt x="4293039" y="5623827"/>
                  <a:pt x="4280115" y="5674826"/>
                </a:cubicBezTo>
                <a:cubicBezTo>
                  <a:pt x="4275759" y="5691638"/>
                  <a:pt x="4279993" y="5711838"/>
                  <a:pt x="4282322" y="5729864"/>
                </a:cubicBezTo>
                <a:cubicBezTo>
                  <a:pt x="4284366" y="5746757"/>
                  <a:pt x="4288475" y="5763124"/>
                  <a:pt x="4293132" y="5778754"/>
                </a:cubicBezTo>
                <a:cubicBezTo>
                  <a:pt x="4298890" y="5797536"/>
                  <a:pt x="4302061" y="5820581"/>
                  <a:pt x="4313246" y="5832226"/>
                </a:cubicBezTo>
                <a:cubicBezTo>
                  <a:pt x="4348093" y="5868983"/>
                  <a:pt x="4358048" y="5922385"/>
                  <a:pt x="4360648" y="5971487"/>
                </a:cubicBezTo>
                <a:cubicBezTo>
                  <a:pt x="4364319" y="6036528"/>
                  <a:pt x="4361672" y="6107215"/>
                  <a:pt x="4321661" y="6165296"/>
                </a:cubicBezTo>
                <a:cubicBezTo>
                  <a:pt x="4297541" y="6200015"/>
                  <a:pt x="4287954" y="6235151"/>
                  <a:pt x="4306753" y="6277545"/>
                </a:cubicBezTo>
                <a:cubicBezTo>
                  <a:pt x="4319729" y="6306327"/>
                  <a:pt x="4304165" y="6357226"/>
                  <a:pt x="4281339" y="6379605"/>
                </a:cubicBezTo>
                <a:cubicBezTo>
                  <a:pt x="4273124" y="6387708"/>
                  <a:pt x="4264871" y="6396077"/>
                  <a:pt x="4251023" y="6409646"/>
                </a:cubicBezTo>
                <a:cubicBezTo>
                  <a:pt x="4300272" y="6444619"/>
                  <a:pt x="4296891" y="6503223"/>
                  <a:pt x="4299881" y="6560548"/>
                </a:cubicBezTo>
                <a:cubicBezTo>
                  <a:pt x="4301794" y="6595663"/>
                  <a:pt x="4327948" y="6607784"/>
                  <a:pt x="4352197" y="6617730"/>
                </a:cubicBezTo>
                <a:cubicBezTo>
                  <a:pt x="4395933" y="6635319"/>
                  <a:pt x="4412086" y="6665089"/>
                  <a:pt x="4400475" y="6720904"/>
                </a:cubicBezTo>
                <a:lnTo>
                  <a:pt x="4366138" y="6858000"/>
                </a:lnTo>
                <a:lnTo>
                  <a:pt x="0" y="6858000"/>
                </a:lnTo>
                <a:lnTo>
                  <a:pt x="1" y="0"/>
                </a:lnTo>
                <a:close/>
              </a:path>
            </a:pathLst>
          </a:custGeom>
        </p:spPr>
      </p:pic>
      <p:sp>
        <p:nvSpPr>
          <p:cNvPr id="16" name="Freeform: Shape 19">
            <a:extLst>
              <a:ext uri="{FF2B5EF4-FFF2-40B4-BE49-F238E27FC236}">
                <a16:creationId xmlns:a16="http://schemas.microsoft.com/office/drawing/2014/main" id="{B9F7A657-A936-48EC-851D-106D4F1B4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9583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17" name="Freeform: Shape 21">
            <a:extLst>
              <a:ext uri="{FF2B5EF4-FFF2-40B4-BE49-F238E27FC236}">
                <a16:creationId xmlns:a16="http://schemas.microsoft.com/office/drawing/2014/main" id="{0D585759-3D5B-483A-8B7F-131E93727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9583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34ACA-1049-44B6-9AC4-51300B1EA4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97" r="28957" b="1"/>
          <a:stretch/>
        </p:blipFill>
        <p:spPr>
          <a:xfrm>
            <a:off x="8298032" y="1"/>
            <a:ext cx="3893968" cy="6858000"/>
          </a:xfrm>
          <a:custGeom>
            <a:avLst/>
            <a:gdLst/>
            <a:ahLst/>
            <a:cxnLst/>
            <a:rect l="l" t="t" r="r" b="b"/>
            <a:pathLst>
              <a:path w="3893968" h="6858000">
                <a:moveTo>
                  <a:pt x="338369" y="0"/>
                </a:moveTo>
                <a:lnTo>
                  <a:pt x="3893968" y="0"/>
                </a:lnTo>
                <a:lnTo>
                  <a:pt x="3893968" y="6858000"/>
                </a:lnTo>
                <a:lnTo>
                  <a:pt x="1216671" y="6858000"/>
                </a:lnTo>
                <a:lnTo>
                  <a:pt x="1198416" y="6818459"/>
                </a:lnTo>
                <a:cubicBezTo>
                  <a:pt x="1190734" y="6803472"/>
                  <a:pt x="1187035" y="6786020"/>
                  <a:pt x="1183009" y="6769170"/>
                </a:cubicBezTo>
                <a:cubicBezTo>
                  <a:pt x="1172295" y="6725194"/>
                  <a:pt x="1169341" y="6678213"/>
                  <a:pt x="1138622" y="6641421"/>
                </a:cubicBezTo>
                <a:cubicBezTo>
                  <a:pt x="1114549" y="6612440"/>
                  <a:pt x="1085974" y="6588651"/>
                  <a:pt x="1047406" y="6581078"/>
                </a:cubicBezTo>
                <a:cubicBezTo>
                  <a:pt x="1021497" y="6575985"/>
                  <a:pt x="1004018" y="6562662"/>
                  <a:pt x="991710" y="6538917"/>
                </a:cubicBezTo>
                <a:cubicBezTo>
                  <a:pt x="981041" y="6518466"/>
                  <a:pt x="965269" y="6500777"/>
                  <a:pt x="952962" y="6481244"/>
                </a:cubicBezTo>
                <a:cubicBezTo>
                  <a:pt x="946472" y="6470931"/>
                  <a:pt x="938516" y="6459224"/>
                  <a:pt x="937458" y="6447652"/>
                </a:cubicBezTo>
                <a:cubicBezTo>
                  <a:pt x="934632" y="6416727"/>
                  <a:pt x="932894" y="6385131"/>
                  <a:pt x="935239" y="6354307"/>
                </a:cubicBezTo>
                <a:cubicBezTo>
                  <a:pt x="936511" y="6338889"/>
                  <a:pt x="945954" y="6322914"/>
                  <a:pt x="955280" y="6309818"/>
                </a:cubicBezTo>
                <a:cubicBezTo>
                  <a:pt x="965138" y="6296290"/>
                  <a:pt x="969377" y="6284043"/>
                  <a:pt x="958607" y="6270870"/>
                </a:cubicBezTo>
                <a:cubicBezTo>
                  <a:pt x="931703" y="6238132"/>
                  <a:pt x="904454" y="6205803"/>
                  <a:pt x="876308" y="6174132"/>
                </a:cubicBezTo>
                <a:cubicBezTo>
                  <a:pt x="871407" y="6168650"/>
                  <a:pt x="861488" y="6166879"/>
                  <a:pt x="853639" y="6164727"/>
                </a:cubicBezTo>
                <a:cubicBezTo>
                  <a:pt x="816950" y="6154686"/>
                  <a:pt x="779845" y="6146408"/>
                  <a:pt x="743586" y="6134801"/>
                </a:cubicBezTo>
                <a:cubicBezTo>
                  <a:pt x="731165" y="6130771"/>
                  <a:pt x="720915" y="6119081"/>
                  <a:pt x="710165" y="6110309"/>
                </a:cubicBezTo>
                <a:cubicBezTo>
                  <a:pt x="706663" y="6107567"/>
                  <a:pt x="705521" y="6101357"/>
                  <a:pt x="701917" y="6099584"/>
                </a:cubicBezTo>
                <a:cubicBezTo>
                  <a:pt x="668742" y="6084061"/>
                  <a:pt x="661569" y="6051619"/>
                  <a:pt x="647429" y="6022496"/>
                </a:cubicBezTo>
                <a:cubicBezTo>
                  <a:pt x="635396" y="5997577"/>
                  <a:pt x="625690" y="5970917"/>
                  <a:pt x="613055" y="5947779"/>
                </a:cubicBezTo>
                <a:cubicBezTo>
                  <a:pt x="593323" y="5911894"/>
                  <a:pt x="576507" y="5878614"/>
                  <a:pt x="572144" y="5837119"/>
                </a:cubicBezTo>
                <a:cubicBezTo>
                  <a:pt x="570393" y="5820061"/>
                  <a:pt x="551309" y="5801720"/>
                  <a:pt x="535849" y="5789550"/>
                </a:cubicBezTo>
                <a:cubicBezTo>
                  <a:pt x="505966" y="5766073"/>
                  <a:pt x="493620" y="5737740"/>
                  <a:pt x="495189" y="5700485"/>
                </a:cubicBezTo>
                <a:cubicBezTo>
                  <a:pt x="495787" y="5688187"/>
                  <a:pt x="488469" y="5675080"/>
                  <a:pt x="483167" y="5663132"/>
                </a:cubicBezTo>
                <a:cubicBezTo>
                  <a:pt x="478315" y="5651905"/>
                  <a:pt x="471809" y="5641405"/>
                  <a:pt x="464972" y="5631508"/>
                </a:cubicBezTo>
                <a:cubicBezTo>
                  <a:pt x="456621" y="5619645"/>
                  <a:pt x="449678" y="5604401"/>
                  <a:pt x="438035" y="5598387"/>
                </a:cubicBezTo>
                <a:cubicBezTo>
                  <a:pt x="401668" y="5579329"/>
                  <a:pt x="383369" y="5544462"/>
                  <a:pt x="372106" y="5511248"/>
                </a:cubicBezTo>
                <a:cubicBezTo>
                  <a:pt x="356996" y="5467291"/>
                  <a:pt x="346209" y="5418348"/>
                  <a:pt x="369471" y="5371457"/>
                </a:cubicBezTo>
                <a:cubicBezTo>
                  <a:pt x="383550" y="5343391"/>
                  <a:pt x="385210" y="5317603"/>
                  <a:pt x="361431" y="5291847"/>
                </a:cubicBezTo>
                <a:cubicBezTo>
                  <a:pt x="345107" y="5274398"/>
                  <a:pt x="348937" y="5236746"/>
                  <a:pt x="364192" y="5217372"/>
                </a:cubicBezTo>
                <a:cubicBezTo>
                  <a:pt x="369673" y="5210365"/>
                  <a:pt x="375137" y="5203170"/>
                  <a:pt x="384393" y="5191420"/>
                </a:cubicBezTo>
                <a:cubicBezTo>
                  <a:pt x="336126" y="5176127"/>
                  <a:pt x="328192" y="5135340"/>
                  <a:pt x="315081" y="5096554"/>
                </a:cubicBezTo>
                <a:cubicBezTo>
                  <a:pt x="306982" y="5072810"/>
                  <a:pt x="282541" y="5069113"/>
                  <a:pt x="260118" y="5066571"/>
                </a:cubicBezTo>
                <a:cubicBezTo>
                  <a:pt x="219739" y="5062225"/>
                  <a:pt x="200534" y="5044659"/>
                  <a:pt x="200101" y="5004334"/>
                </a:cubicBezTo>
                <a:cubicBezTo>
                  <a:pt x="199667" y="4959801"/>
                  <a:pt x="201887" y="4915027"/>
                  <a:pt x="205282" y="4870526"/>
                </a:cubicBezTo>
                <a:cubicBezTo>
                  <a:pt x="207493" y="4842394"/>
                  <a:pt x="216776" y="4816294"/>
                  <a:pt x="237135" y="4794155"/>
                </a:cubicBezTo>
                <a:cubicBezTo>
                  <a:pt x="256979" y="4772639"/>
                  <a:pt x="254096" y="4768311"/>
                  <a:pt x="234769" y="4747312"/>
                </a:cubicBezTo>
                <a:cubicBezTo>
                  <a:pt x="212248" y="4722779"/>
                  <a:pt x="191160" y="4697159"/>
                  <a:pt x="171312" y="4670469"/>
                </a:cubicBezTo>
                <a:cubicBezTo>
                  <a:pt x="164997" y="4662055"/>
                  <a:pt x="164007" y="4649137"/>
                  <a:pt x="161847" y="4638047"/>
                </a:cubicBezTo>
                <a:cubicBezTo>
                  <a:pt x="158025" y="4619266"/>
                  <a:pt x="152446" y="4600072"/>
                  <a:pt x="153024" y="4581273"/>
                </a:cubicBezTo>
                <a:cubicBezTo>
                  <a:pt x="153671" y="4563232"/>
                  <a:pt x="159836" y="4544876"/>
                  <a:pt x="166106" y="4527662"/>
                </a:cubicBezTo>
                <a:cubicBezTo>
                  <a:pt x="183711" y="4479566"/>
                  <a:pt x="206974" y="4434780"/>
                  <a:pt x="242952" y="4397249"/>
                </a:cubicBezTo>
                <a:cubicBezTo>
                  <a:pt x="247676" y="4392419"/>
                  <a:pt x="248776" y="4383519"/>
                  <a:pt x="249824" y="4376152"/>
                </a:cubicBezTo>
                <a:cubicBezTo>
                  <a:pt x="251596" y="4364130"/>
                  <a:pt x="253141" y="4351746"/>
                  <a:pt x="252430" y="4339758"/>
                </a:cubicBezTo>
                <a:cubicBezTo>
                  <a:pt x="249021" y="4281533"/>
                  <a:pt x="271420" y="4233574"/>
                  <a:pt x="310483" y="4192126"/>
                </a:cubicBezTo>
                <a:cubicBezTo>
                  <a:pt x="321638" y="4180203"/>
                  <a:pt x="322204" y="4171734"/>
                  <a:pt x="307088" y="4161254"/>
                </a:cubicBezTo>
                <a:cubicBezTo>
                  <a:pt x="289526" y="4149088"/>
                  <a:pt x="294190" y="4128957"/>
                  <a:pt x="296371" y="4110965"/>
                </a:cubicBezTo>
                <a:cubicBezTo>
                  <a:pt x="298501" y="4092407"/>
                  <a:pt x="300805" y="4073639"/>
                  <a:pt x="302936" y="4055080"/>
                </a:cubicBezTo>
                <a:cubicBezTo>
                  <a:pt x="304360" y="4041369"/>
                  <a:pt x="305423" y="4027880"/>
                  <a:pt x="307434" y="4014304"/>
                </a:cubicBezTo>
                <a:cubicBezTo>
                  <a:pt x="313711" y="3972028"/>
                  <a:pt x="307277" y="3935121"/>
                  <a:pt x="273285" y="3904367"/>
                </a:cubicBezTo>
                <a:cubicBezTo>
                  <a:pt x="247229" y="3880922"/>
                  <a:pt x="237210" y="3848744"/>
                  <a:pt x="241230" y="3813177"/>
                </a:cubicBezTo>
                <a:cubicBezTo>
                  <a:pt x="241779" y="3808726"/>
                  <a:pt x="245070" y="3802879"/>
                  <a:pt x="243276" y="3799981"/>
                </a:cubicBezTo>
                <a:cubicBezTo>
                  <a:pt x="216902" y="3756289"/>
                  <a:pt x="252672" y="3716481"/>
                  <a:pt x="251290" y="3674138"/>
                </a:cubicBezTo>
                <a:cubicBezTo>
                  <a:pt x="250727" y="3655443"/>
                  <a:pt x="263035" y="3635188"/>
                  <a:pt x="272701" y="3617470"/>
                </a:cubicBezTo>
                <a:cubicBezTo>
                  <a:pt x="285970" y="3593109"/>
                  <a:pt x="298896" y="3571267"/>
                  <a:pt x="289223" y="3540780"/>
                </a:cubicBezTo>
                <a:cubicBezTo>
                  <a:pt x="279361" y="3510308"/>
                  <a:pt x="289661" y="3480672"/>
                  <a:pt x="309536" y="3455326"/>
                </a:cubicBezTo>
                <a:cubicBezTo>
                  <a:pt x="324601" y="3435968"/>
                  <a:pt x="324333" y="3416286"/>
                  <a:pt x="317440" y="3393195"/>
                </a:cubicBezTo>
                <a:cubicBezTo>
                  <a:pt x="308872" y="3364327"/>
                  <a:pt x="305700" y="3333817"/>
                  <a:pt x="299375" y="3304362"/>
                </a:cubicBezTo>
                <a:cubicBezTo>
                  <a:pt x="298026" y="3297979"/>
                  <a:pt x="294625" y="3290066"/>
                  <a:pt x="289725" y="3286686"/>
                </a:cubicBezTo>
                <a:cubicBezTo>
                  <a:pt x="228943" y="3245373"/>
                  <a:pt x="222391" y="3179973"/>
                  <a:pt x="213841" y="3115712"/>
                </a:cubicBezTo>
                <a:cubicBezTo>
                  <a:pt x="208562" y="3076788"/>
                  <a:pt x="204974" y="3037516"/>
                  <a:pt x="202333" y="2998158"/>
                </a:cubicBezTo>
                <a:cubicBezTo>
                  <a:pt x="201311" y="2984859"/>
                  <a:pt x="203063" y="2970544"/>
                  <a:pt x="207679" y="2958260"/>
                </a:cubicBezTo>
                <a:cubicBezTo>
                  <a:pt x="217395" y="2932695"/>
                  <a:pt x="230888" y="2908699"/>
                  <a:pt x="240811" y="2883304"/>
                </a:cubicBezTo>
                <a:cubicBezTo>
                  <a:pt x="244723" y="2873766"/>
                  <a:pt x="243837" y="2861986"/>
                  <a:pt x="243624" y="2851292"/>
                </a:cubicBezTo>
                <a:cubicBezTo>
                  <a:pt x="243427" y="2832371"/>
                  <a:pt x="236967" y="2811919"/>
                  <a:pt x="242323" y="2795169"/>
                </a:cubicBezTo>
                <a:cubicBezTo>
                  <a:pt x="256133" y="2751630"/>
                  <a:pt x="248562" y="2712721"/>
                  <a:pt x="227468" y="2674477"/>
                </a:cubicBezTo>
                <a:cubicBezTo>
                  <a:pt x="197898" y="2620936"/>
                  <a:pt x="194974" y="2568022"/>
                  <a:pt x="229169" y="2515160"/>
                </a:cubicBezTo>
                <a:cubicBezTo>
                  <a:pt x="244595" y="2491368"/>
                  <a:pt x="234271" y="2470503"/>
                  <a:pt x="218516" y="2453005"/>
                </a:cubicBezTo>
                <a:cubicBezTo>
                  <a:pt x="200223" y="2432867"/>
                  <a:pt x="194125" y="2412190"/>
                  <a:pt x="203806" y="2386246"/>
                </a:cubicBezTo>
                <a:cubicBezTo>
                  <a:pt x="205960" y="2380500"/>
                  <a:pt x="203921" y="2372844"/>
                  <a:pt x="202383" y="2366479"/>
                </a:cubicBezTo>
                <a:cubicBezTo>
                  <a:pt x="194277" y="2330108"/>
                  <a:pt x="182927" y="2293842"/>
                  <a:pt x="213009" y="2260869"/>
                </a:cubicBezTo>
                <a:cubicBezTo>
                  <a:pt x="218923" y="2254397"/>
                  <a:pt x="220676" y="2244289"/>
                  <a:pt x="224312" y="2235920"/>
                </a:cubicBezTo>
                <a:cubicBezTo>
                  <a:pt x="239095" y="2200902"/>
                  <a:pt x="237508" y="2202386"/>
                  <a:pt x="213159" y="2174578"/>
                </a:cubicBezTo>
                <a:cubicBezTo>
                  <a:pt x="200355" y="2160060"/>
                  <a:pt x="186823" y="2139680"/>
                  <a:pt x="186125" y="2121572"/>
                </a:cubicBezTo>
                <a:cubicBezTo>
                  <a:pt x="181881" y="2012343"/>
                  <a:pt x="145114" y="1911445"/>
                  <a:pt x="109864" y="1810408"/>
                </a:cubicBezTo>
                <a:cubicBezTo>
                  <a:pt x="88103" y="1748120"/>
                  <a:pt x="81469" y="1685980"/>
                  <a:pt x="91769" y="1620762"/>
                </a:cubicBezTo>
                <a:cubicBezTo>
                  <a:pt x="99319" y="1573585"/>
                  <a:pt x="75980" y="1531718"/>
                  <a:pt x="58766" y="1489867"/>
                </a:cubicBezTo>
                <a:cubicBezTo>
                  <a:pt x="55296" y="1481193"/>
                  <a:pt x="44098" y="1473800"/>
                  <a:pt x="34747" y="1469871"/>
                </a:cubicBezTo>
                <a:cubicBezTo>
                  <a:pt x="1693" y="1455674"/>
                  <a:pt x="-5822" y="1427857"/>
                  <a:pt x="4009" y="1390995"/>
                </a:cubicBezTo>
                <a:cubicBezTo>
                  <a:pt x="11672" y="1361792"/>
                  <a:pt x="22973" y="1334742"/>
                  <a:pt x="45160" y="1309565"/>
                </a:cubicBezTo>
                <a:cubicBezTo>
                  <a:pt x="71154" y="1280027"/>
                  <a:pt x="101047" y="1249173"/>
                  <a:pt x="109185" y="1206343"/>
                </a:cubicBezTo>
                <a:cubicBezTo>
                  <a:pt x="112659" y="1187852"/>
                  <a:pt x="111997" y="1172227"/>
                  <a:pt x="104951" y="1153741"/>
                </a:cubicBezTo>
                <a:cubicBezTo>
                  <a:pt x="91344" y="1117871"/>
                  <a:pt x="80754" y="1081537"/>
                  <a:pt x="109281" y="1044112"/>
                </a:cubicBezTo>
                <a:cubicBezTo>
                  <a:pt x="125001" y="1023546"/>
                  <a:pt x="133854" y="996911"/>
                  <a:pt x="126699" y="966766"/>
                </a:cubicBezTo>
                <a:cubicBezTo>
                  <a:pt x="117713" y="929136"/>
                  <a:pt x="128390" y="893152"/>
                  <a:pt x="145915" y="858839"/>
                </a:cubicBezTo>
                <a:cubicBezTo>
                  <a:pt x="152256" y="846589"/>
                  <a:pt x="155129" y="831979"/>
                  <a:pt x="157503" y="818181"/>
                </a:cubicBezTo>
                <a:cubicBezTo>
                  <a:pt x="163007" y="786305"/>
                  <a:pt x="167546" y="754324"/>
                  <a:pt x="171498" y="722208"/>
                </a:cubicBezTo>
                <a:cubicBezTo>
                  <a:pt x="174831" y="695887"/>
                  <a:pt x="176631" y="669515"/>
                  <a:pt x="179187" y="643071"/>
                </a:cubicBezTo>
                <a:cubicBezTo>
                  <a:pt x="181898" y="614129"/>
                  <a:pt x="192167" y="590426"/>
                  <a:pt x="219739" y="576047"/>
                </a:cubicBezTo>
                <a:cubicBezTo>
                  <a:pt x="228499" y="571420"/>
                  <a:pt x="234877" y="561655"/>
                  <a:pt x="241807" y="553752"/>
                </a:cubicBezTo>
                <a:cubicBezTo>
                  <a:pt x="246840" y="548128"/>
                  <a:pt x="250390" y="540914"/>
                  <a:pt x="255648" y="535652"/>
                </a:cubicBezTo>
                <a:cubicBezTo>
                  <a:pt x="283353" y="508059"/>
                  <a:pt x="311279" y="480830"/>
                  <a:pt x="339002" y="453429"/>
                </a:cubicBezTo>
                <a:cubicBezTo>
                  <a:pt x="341623" y="450701"/>
                  <a:pt x="344794" y="447734"/>
                  <a:pt x="345828" y="444388"/>
                </a:cubicBezTo>
                <a:cubicBezTo>
                  <a:pt x="356625" y="409732"/>
                  <a:pt x="366629" y="374766"/>
                  <a:pt x="378222" y="340421"/>
                </a:cubicBezTo>
                <a:cubicBezTo>
                  <a:pt x="382751" y="327190"/>
                  <a:pt x="388574" y="313459"/>
                  <a:pt x="397572" y="303070"/>
                </a:cubicBezTo>
                <a:cubicBezTo>
                  <a:pt x="417983" y="279398"/>
                  <a:pt x="440464" y="257448"/>
                  <a:pt x="447297" y="225451"/>
                </a:cubicBezTo>
                <a:cubicBezTo>
                  <a:pt x="449308" y="216084"/>
                  <a:pt x="449839" y="205132"/>
                  <a:pt x="446575" y="196630"/>
                </a:cubicBezTo>
                <a:cubicBezTo>
                  <a:pt x="433090" y="162088"/>
                  <a:pt x="417206" y="128533"/>
                  <a:pt x="403168" y="94234"/>
                </a:cubicBezTo>
                <a:cubicBezTo>
                  <a:pt x="394482" y="72455"/>
                  <a:pt x="384657" y="52883"/>
                  <a:pt x="360144" y="44217"/>
                </a:cubicBezTo>
                <a:cubicBezTo>
                  <a:pt x="353229" y="41791"/>
                  <a:pt x="345238" y="33911"/>
                  <a:pt x="343268" y="27013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67957E4-F168-4C9F-98D0-2E1865C9A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2037" y="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E83D9A9-D471-4D7B-B201-DE182EF2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2037" y="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A8F2E09-6C56-4548-BE00-6D47E4F73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952" y="238001"/>
            <a:ext cx="4404099" cy="9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D77293-992F-344A-8E00-7C5362E82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3389" y="3892491"/>
            <a:ext cx="5065111" cy="112628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Dzień Patrona</a:t>
            </a:r>
            <a:br>
              <a:rPr lang="pl-PL" b="1" dirty="0"/>
            </a:br>
            <a:r>
              <a:rPr lang="pl-PL" b="1" dirty="0"/>
              <a:t>26.02.2021.r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362E3C-9D06-FC49-A307-89856C637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3443" y="6174622"/>
            <a:ext cx="8915399" cy="887731"/>
          </a:xfrm>
        </p:spPr>
        <p:txBody>
          <a:bodyPr/>
          <a:lstStyle/>
          <a:p>
            <a:r>
              <a:rPr lang="pl-PL" dirty="0"/>
              <a:t>Autor: Agnieszka Paniak 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125BC14-36A4-B144-A46A-5CED91B70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64" y="373284"/>
            <a:ext cx="5765558" cy="2162291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2EBA14EA-598D-944E-9A4C-5DC240ADA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966855"/>
            <a:ext cx="5065110" cy="541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31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910" y="1857365"/>
            <a:ext cx="4091248" cy="449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8810612" y="6215083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l-PL" sz="1200" b="1" dirty="0">
                <a:solidFill>
                  <a:prstClr val="black"/>
                </a:solidFill>
                <a:latin typeface="Book Antiqua"/>
              </a:rPr>
              <a:t>Autor:</a:t>
            </a:r>
          </a:p>
          <a:p>
            <a:pPr defTabSz="914400"/>
            <a:r>
              <a:rPr lang="pl-PL" sz="1200" b="1" dirty="0">
                <a:solidFill>
                  <a:prstClr val="black"/>
                </a:solidFill>
                <a:latin typeface="Book Antiqua"/>
              </a:rPr>
              <a:t>Małgorzata Kamecka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32" y="357166"/>
            <a:ext cx="5509656" cy="100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2640" y="3500438"/>
            <a:ext cx="326911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6">
            <a:extLst>
              <a:ext uri="{FF2B5EF4-FFF2-40B4-BE49-F238E27FC236}">
                <a16:creationId xmlns:a16="http://schemas.microsoft.com/office/drawing/2014/main" id="{E8FD735B-2E8B-4477-ABBA-FD3DF1760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162" y="895618"/>
            <a:ext cx="4515572" cy="719011"/>
          </a:xfrm>
          <a:effectLst>
            <a:outerShdw dir="16200000" algn="tl">
              <a:srgbClr val="FFFFFF">
                <a:alpha val="46000"/>
              </a:srgbClr>
            </a:outerShdw>
          </a:effectLst>
        </p:spPr>
      </p:pic>
      <p:sp>
        <p:nvSpPr>
          <p:cNvPr id="3" name="Symbol zastępczy daty 4">
            <a:extLst>
              <a:ext uri="{FF2B5EF4-FFF2-40B4-BE49-F238E27FC236}">
                <a16:creationId xmlns:a16="http://schemas.microsoft.com/office/drawing/2014/main" id="{439FD802-A166-40D0-9DA1-8AB630D423B9}"/>
              </a:ext>
            </a:extLst>
          </p:cNvPr>
          <p:cNvSpPr txBox="1"/>
          <p:nvPr/>
        </p:nvSpPr>
        <p:spPr>
          <a:xfrm>
            <a:off x="1752730" y="5078437"/>
            <a:ext cx="3438248" cy="60631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sto MT"/>
                <a:ea typeface="+mn-ea"/>
                <a:cs typeface="+mn-cs"/>
              </a:rPr>
              <a:t>26.02.2021 r.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4" name="Prostokąt 7">
            <a:extLst>
              <a:ext uri="{FF2B5EF4-FFF2-40B4-BE49-F238E27FC236}">
                <a16:creationId xmlns:a16="http://schemas.microsoft.com/office/drawing/2014/main" id="{5A72004A-7C5A-4F2C-B449-D19DB68787B0}"/>
              </a:ext>
            </a:extLst>
          </p:cNvPr>
          <p:cNvSpPr/>
          <p:nvPr/>
        </p:nvSpPr>
        <p:spPr>
          <a:xfrm>
            <a:off x="691524" y="2888937"/>
            <a:ext cx="4865613" cy="1754322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LnTx/>
                <a:uFillTx/>
                <a:latin typeface="Century" pitchFamily="18"/>
                <a:ea typeface="+mn-ea"/>
                <a:cs typeface="+mn-cs"/>
              </a:rPr>
              <a:t>Dzień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LnTx/>
                <a:uFillTx/>
                <a:latin typeface="Century" pitchFamily="18"/>
                <a:ea typeface="+mn-ea"/>
                <a:cs typeface="+mn-cs"/>
              </a:rPr>
              <a:t>Patrona</a:t>
            </a:r>
          </a:p>
        </p:txBody>
      </p:sp>
      <p:pic>
        <p:nvPicPr>
          <p:cNvPr id="5" name="Obraz 9">
            <a:extLst>
              <a:ext uri="{FF2B5EF4-FFF2-40B4-BE49-F238E27FC236}">
                <a16:creationId xmlns:a16="http://schemas.microsoft.com/office/drawing/2014/main" id="{79C9601A-E0D0-4F06-B500-054CB781E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122" y="895618"/>
            <a:ext cx="4498848" cy="479145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6" name="pole tekstowe 10">
            <a:extLst>
              <a:ext uri="{FF2B5EF4-FFF2-40B4-BE49-F238E27FC236}">
                <a16:creationId xmlns:a16="http://schemas.microsoft.com/office/drawing/2014/main" id="{AEAEFE52-8585-4ACF-9D42-19D3F381402F}"/>
              </a:ext>
            </a:extLst>
          </p:cNvPr>
          <p:cNvSpPr txBox="1"/>
          <p:nvPr/>
        </p:nvSpPr>
        <p:spPr>
          <a:xfrm>
            <a:off x="8948352" y="6271871"/>
            <a:ext cx="3243648" cy="369332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Autor - Aleksandra Czerska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9C0EA8-1D7C-4958-8088-FCCA7A14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000D6DE-A23B-4C22-B47F-8F693347E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D14FB4-6458-4E1D-B46C-BBE29EDF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CF0F7CE-15DE-4549-B1AD-71D91FB52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182352" cy="6857998"/>
          </a:xfrm>
          <a:custGeom>
            <a:avLst/>
            <a:gdLst>
              <a:gd name="connsiteX0" fmla="*/ 0 w 5182352"/>
              <a:gd name="connsiteY0" fmla="*/ 0 h 6857998"/>
              <a:gd name="connsiteX1" fmla="*/ 2818507 w 5182352"/>
              <a:gd name="connsiteY1" fmla="*/ 0 h 6857998"/>
              <a:gd name="connsiteX2" fmla="*/ 2930927 w 5182352"/>
              <a:gd name="connsiteY2" fmla="*/ 43392 h 6857998"/>
              <a:gd name="connsiteX3" fmla="*/ 5182352 w 5182352"/>
              <a:gd name="connsiteY3" fmla="*/ 3428998 h 6857998"/>
              <a:gd name="connsiteX4" fmla="*/ 2930927 w 5182352"/>
              <a:gd name="connsiteY4" fmla="*/ 6814605 h 6857998"/>
              <a:gd name="connsiteX5" fmla="*/ 2818504 w 5182352"/>
              <a:gd name="connsiteY5" fmla="*/ 6857998 h 6857998"/>
              <a:gd name="connsiteX6" fmla="*/ 0 w 5182352"/>
              <a:gd name="connsiteY6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2352" h="6857998">
                <a:moveTo>
                  <a:pt x="0" y="0"/>
                </a:moveTo>
                <a:lnTo>
                  <a:pt x="2818507" y="0"/>
                </a:lnTo>
                <a:lnTo>
                  <a:pt x="2930927" y="43392"/>
                </a:lnTo>
                <a:cubicBezTo>
                  <a:pt x="4251985" y="590036"/>
                  <a:pt x="5182352" y="1899962"/>
                  <a:pt x="5182352" y="3428998"/>
                </a:cubicBezTo>
                <a:cubicBezTo>
                  <a:pt x="5182352" y="4958035"/>
                  <a:pt x="4251985" y="6267961"/>
                  <a:pt x="2930927" y="6814605"/>
                </a:cubicBezTo>
                <a:lnTo>
                  <a:pt x="2818504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46F606A-B509-4839-80DE-08CC9099A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801"/>
            <a:ext cx="4562902" cy="3657600"/>
          </a:xfrm>
        </p:spPr>
        <p:txBody>
          <a:bodyPr>
            <a:normAutofit/>
          </a:bodyPr>
          <a:lstStyle/>
          <a:p>
            <a:r>
              <a:rPr lang="pl-PL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DZIEŃ PATRONA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22EB4C0-7592-4B20-9459-3FA4F008D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0185" y="4797188"/>
            <a:ext cx="3161413" cy="1201004"/>
          </a:xfrm>
        </p:spPr>
        <p:txBody>
          <a:bodyPr>
            <a:normAutofit/>
          </a:bodyPr>
          <a:lstStyle/>
          <a:p>
            <a:r>
              <a:rPr lang="pl-PL" sz="2400" cap="none" dirty="0">
                <a:solidFill>
                  <a:srgbClr val="FFFFFF"/>
                </a:solidFill>
              </a:rPr>
              <a:t>26.02.2021r.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</a:p>
          <a:p>
            <a:r>
              <a:rPr lang="pl-PL" sz="2400" dirty="0">
                <a:solidFill>
                  <a:srgbClr val="FFFFFF"/>
                </a:solidFill>
              </a:rPr>
              <a:t> </a:t>
            </a: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3D651D50-AFE8-4258-90FE-E239C3138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1600" y="2"/>
            <a:ext cx="7010401" cy="6857998"/>
          </a:xfrm>
          <a:custGeom>
            <a:avLst/>
            <a:gdLst>
              <a:gd name="connsiteX0" fmla="*/ 2363848 w 7010401"/>
              <a:gd name="connsiteY0" fmla="*/ 0 h 6857998"/>
              <a:gd name="connsiteX1" fmla="*/ 7010401 w 7010401"/>
              <a:gd name="connsiteY1" fmla="*/ 0 h 6857998"/>
              <a:gd name="connsiteX2" fmla="*/ 7010401 w 7010401"/>
              <a:gd name="connsiteY2" fmla="*/ 6857998 h 6857998"/>
              <a:gd name="connsiteX3" fmla="*/ 2363845 w 7010401"/>
              <a:gd name="connsiteY3" fmla="*/ 6857998 h 6857998"/>
              <a:gd name="connsiteX4" fmla="*/ 2251425 w 7010401"/>
              <a:gd name="connsiteY4" fmla="*/ 6814606 h 6857998"/>
              <a:gd name="connsiteX5" fmla="*/ 0 w 7010401"/>
              <a:gd name="connsiteY5" fmla="*/ 3429000 h 6857998"/>
              <a:gd name="connsiteX6" fmla="*/ 2251425 w 7010401"/>
              <a:gd name="connsiteY6" fmla="*/ 4339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0401" h="6857998">
                <a:moveTo>
                  <a:pt x="2363848" y="0"/>
                </a:moveTo>
                <a:lnTo>
                  <a:pt x="7010401" y="0"/>
                </a:lnTo>
                <a:lnTo>
                  <a:pt x="7010401" y="6857998"/>
                </a:lnTo>
                <a:lnTo>
                  <a:pt x="2363845" y="6857998"/>
                </a:lnTo>
                <a:lnTo>
                  <a:pt x="2251425" y="6814606"/>
                </a:lnTo>
                <a:cubicBezTo>
                  <a:pt x="930367" y="6267962"/>
                  <a:pt x="0" y="4958036"/>
                  <a:pt x="0" y="3429000"/>
                </a:cubicBezTo>
                <a:cubicBezTo>
                  <a:pt x="0" y="1899963"/>
                  <a:pt x="930367" y="590037"/>
                  <a:pt x="2251425" y="43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pic>
        <p:nvPicPr>
          <p:cNvPr id="1026" name="Obraz 1" descr="http://www.zs2.lukow.pl/templates/zs2/images/object1934249888.png">
            <a:extLst>
              <a:ext uri="{FF2B5EF4-FFF2-40B4-BE49-F238E27FC236}">
                <a16:creationId xmlns:a16="http://schemas.microsoft.com/office/drawing/2014/main" id="{AC6ACFE9-A51B-4ABC-BDD0-465B005A2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"/>
          <a:stretch>
            <a:fillRect/>
          </a:stretch>
        </p:blipFill>
        <p:spPr bwMode="auto">
          <a:xfrm>
            <a:off x="6714699" y="929740"/>
            <a:ext cx="4859557" cy="499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4CBE7CAC-8C5F-47B2-89C0-751DBFC20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41" y="786932"/>
            <a:ext cx="3619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E6E4749-6AE8-4CA3-9E20-D0E4882764F2}"/>
              </a:ext>
            </a:extLst>
          </p:cNvPr>
          <p:cNvSpPr txBox="1"/>
          <p:nvPr/>
        </p:nvSpPr>
        <p:spPr>
          <a:xfrm>
            <a:off x="5088340" y="6451979"/>
            <a:ext cx="2226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Autor – Izabela Opolska</a:t>
            </a:r>
          </a:p>
        </p:txBody>
      </p:sp>
    </p:spTree>
    <p:extLst>
      <p:ext uri="{BB962C8B-B14F-4D97-AF65-F5344CB8AC3E}">
        <p14:creationId xmlns:p14="http://schemas.microsoft.com/office/powerpoint/2010/main" val="370214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sus\Pictures\AleksanderSwietochow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933" y="1033462"/>
            <a:ext cx="4498975" cy="4791075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0495491-8717-4309-850F-29BF41FC9765}"/>
              </a:ext>
            </a:extLst>
          </p:cNvPr>
          <p:cNvSpPr txBox="1"/>
          <p:nvPr/>
        </p:nvSpPr>
        <p:spPr>
          <a:xfrm>
            <a:off x="5591944" y="1138256"/>
            <a:ext cx="4032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prstClr val="black"/>
                </a:solidFill>
                <a:latin typeface="Trebuchet MS" panose="020B0603020202020204"/>
              </a:rPr>
              <a:t>DZIEŃ PATRONA</a:t>
            </a:r>
          </a:p>
          <a:p>
            <a:endParaRPr lang="pl-PL" sz="3600" b="1" dirty="0">
              <a:solidFill>
                <a:prstClr val="black"/>
              </a:solidFill>
              <a:latin typeface="Trebuchet MS" panose="020B0603020202020204"/>
            </a:endParaRPr>
          </a:p>
          <a:p>
            <a:pPr algn="r"/>
            <a:r>
              <a:rPr lang="pl-PL" sz="3600" b="1" dirty="0">
                <a:solidFill>
                  <a:prstClr val="black"/>
                </a:solidFill>
                <a:latin typeface="Trebuchet MS" panose="020B0603020202020204"/>
              </a:rPr>
              <a:t>26.02.2021 r. </a:t>
            </a:r>
          </a:p>
          <a:p>
            <a:endParaRPr lang="pl-PL" sz="3600" b="1" dirty="0">
              <a:solidFill>
                <a:prstClr val="black"/>
              </a:solidFill>
              <a:latin typeface="Trebuchet MS" panose="020B0603020202020204"/>
            </a:endParaRPr>
          </a:p>
          <a:p>
            <a:endParaRPr lang="pl-PL" sz="3600" b="1" dirty="0">
              <a:solidFill>
                <a:prstClr val="black"/>
              </a:solidFill>
              <a:latin typeface="Trebuchet MS" panose="020B0603020202020204"/>
            </a:endParaRPr>
          </a:p>
          <a:p>
            <a:endParaRPr lang="pl-PL" sz="3600" b="1" dirty="0">
              <a:solidFill>
                <a:prstClr val="black"/>
              </a:solidFill>
              <a:latin typeface="Trebuchet MS" panose="020B0603020202020204"/>
            </a:endParaRPr>
          </a:p>
          <a:p>
            <a:pPr algn="r"/>
            <a:r>
              <a:rPr lang="pl-PL" sz="1200" b="1" dirty="0">
                <a:solidFill>
                  <a:prstClr val="black"/>
                </a:solidFill>
                <a:latin typeface="Trebuchet MS" panose="020B0603020202020204"/>
              </a:rPr>
              <a:t>Autor - Natalia Karwowska 2bb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FC065A1-C4C8-42A3-B8AE-BB16AFAF05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64" y="5824537"/>
            <a:ext cx="2989857" cy="740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72DDE13-FE2C-4092-9504-E962E7AD9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5" y="170207"/>
            <a:ext cx="9912626" cy="62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FC065A1-C4C8-42A3-B8AE-BB16AFAF0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704" y="2014330"/>
            <a:ext cx="168302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94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38400" y="5949280"/>
            <a:ext cx="7772400" cy="432048"/>
          </a:xfrm>
        </p:spPr>
        <p:txBody>
          <a:bodyPr/>
          <a:lstStyle/>
          <a:p>
            <a:r>
              <a:rPr lang="pl-PL" sz="2000" dirty="0"/>
              <a:t>Autor – Krzysztof Kabat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38400" y="404665"/>
            <a:ext cx="7772400" cy="906537"/>
          </a:xfrm>
        </p:spPr>
        <p:txBody>
          <a:bodyPr>
            <a:normAutofit fontScale="92500"/>
          </a:bodyPr>
          <a:lstStyle/>
          <a:p>
            <a:r>
              <a:rPr lang="pl-PL" sz="5400" i="1" dirty="0">
                <a:latin typeface="Times New Roman" pitchFamily="18" charset="0"/>
                <a:cs typeface="Times New Roman" pitchFamily="18" charset="0"/>
              </a:rPr>
              <a:t>Dzień Patrona 26.02.2021 r. </a:t>
            </a:r>
            <a:endParaRPr lang="pl-PL" sz="5400" dirty="0"/>
          </a:p>
        </p:txBody>
      </p:sp>
      <p:pic>
        <p:nvPicPr>
          <p:cNvPr id="4" name="Obraz 3" descr="logo szko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033" y="1311201"/>
            <a:ext cx="3096344" cy="4572000"/>
          </a:xfrm>
          <a:prstGeom prst="rect">
            <a:avLst/>
          </a:prstGeom>
        </p:spPr>
      </p:pic>
      <p:pic>
        <p:nvPicPr>
          <p:cNvPr id="5" name="Symbol zastępczy zawartości 3" descr="AleksanderSwietochowski.jpg">
            <a:extLst>
              <a:ext uri="{FF2B5EF4-FFF2-40B4-BE49-F238E27FC236}">
                <a16:creationId xmlns:a16="http://schemas.microsoft.com/office/drawing/2014/main" id="{3B09B4B2-7584-4FFD-B9F6-D2D55AA53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9137" y="1311201"/>
            <a:ext cx="4292794" cy="4572000"/>
          </a:xfrm>
        </p:spPr>
      </p:pic>
      <p:pic>
        <p:nvPicPr>
          <p:cNvPr id="6" name="Symbol zastępczy zawartości 3" descr="AleksanderSwietochowski.jpg">
            <a:extLst>
              <a:ext uri="{FF2B5EF4-FFF2-40B4-BE49-F238E27FC236}">
                <a16:creationId xmlns:a16="http://schemas.microsoft.com/office/drawing/2014/main" id="{E478CB9C-64D0-451E-8D8C-631395695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137" y="1311201"/>
            <a:ext cx="4292794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D9626E-B25F-42C8-B0CE-476F9E035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9286" y="481264"/>
            <a:ext cx="3702251" cy="27043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„Laurka na Dzień Patrona”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2C3191A-A0C5-4C9D-93F5-EE8967B1F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9285" y="5594558"/>
            <a:ext cx="3702253" cy="8062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/>
              <a:t>Autor: Mariola Sidorczuk kl 2 TKG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19D99C6D-7A48-4C44-8FC9-7D3B40F96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4D4B3CE1-814B-492A-975F-8415D7438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5E71A95-A7E8-4EE9-91DE-3D023CFC2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81264"/>
            <a:ext cx="2412380" cy="18578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Obraz zawierający tekst&#10;&#10;Opis wygenerowany automatycznie">
            <a:extLst>
              <a:ext uri="{FF2B5EF4-FFF2-40B4-BE49-F238E27FC236}">
                <a16:creationId xmlns:a16="http://schemas.microsoft.com/office/drawing/2014/main" id="{BB41040C-80D5-42FF-8E5E-47D671A5F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498" y="1217333"/>
            <a:ext cx="2093976" cy="38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4FAB0BE2-0B95-4CF4-9290-79BA27CE6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5" descr="Obraz zawierający tekst, osoba, stare&#10;&#10;Opis wygenerowany automatycznie">
            <a:extLst>
              <a:ext uri="{FF2B5EF4-FFF2-40B4-BE49-F238E27FC236}">
                <a16:creationId xmlns:a16="http://schemas.microsoft.com/office/drawing/2014/main" id="{EE280398-96CA-4C62-BE2B-EA5E99FB6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51" y="2662325"/>
            <a:ext cx="2705362" cy="3566160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14F664FF-A2DF-4E50-B145-B20B85E8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2503727"/>
            <a:ext cx="2412380" cy="3883357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F0B239D-AE40-48F7-90BB-102E2390B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C4A6A55-9C1C-401A-BC74-8A25AFF37681}"/>
              </a:ext>
            </a:extLst>
          </p:cNvPr>
          <p:cNvSpPr txBox="1"/>
          <p:nvPr/>
        </p:nvSpPr>
        <p:spPr>
          <a:xfrm>
            <a:off x="8341188" y="3735446"/>
            <a:ext cx="2593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26. 02. 2021r. </a:t>
            </a:r>
          </a:p>
        </p:txBody>
      </p:sp>
    </p:spTree>
    <p:extLst>
      <p:ext uri="{BB962C8B-B14F-4D97-AF65-F5344CB8AC3E}">
        <p14:creationId xmlns:p14="http://schemas.microsoft.com/office/powerpoint/2010/main" val="230478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3BF17FB-4EE7-4C5C-91F9-D3839A77D91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52500" y="0"/>
            <a:ext cx="10286722" cy="6934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A9AB1A-251B-4BD7-87F5-AAF1B82237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81094" y="381370"/>
            <a:ext cx="6019637" cy="2629210"/>
          </a:xfrm>
        </p:spPr>
        <p:txBody>
          <a:bodyPr/>
          <a:lstStyle/>
          <a:p>
            <a:pPr lvl="0"/>
            <a:r>
              <a:rPr lang="pl-PL" sz="9313" b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lgerian" pitchFamily="82"/>
              </a:rPr>
              <a:t>DZIEŃ  </a:t>
            </a:r>
            <a:br>
              <a:rPr lang="pl-PL" sz="9313" b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lgerian" pitchFamily="82"/>
              </a:rPr>
            </a:br>
            <a:r>
              <a:rPr lang="pl-PL" sz="9313" b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lgerian" pitchFamily="82"/>
              </a:rPr>
              <a:t>  PATRONA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30F97D3-4B4A-4C12-A41F-23AEF2FF82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58796" y="6393769"/>
            <a:ext cx="3599972" cy="393943"/>
          </a:xfrm>
        </p:spPr>
        <p:txBody>
          <a:bodyPr/>
          <a:lstStyle/>
          <a:p>
            <a:pPr lvl="0"/>
            <a:r>
              <a:rPr lang="pl-PL" sz="2540" b="1">
                <a:solidFill>
                  <a:srgbClr val="FFFFFF"/>
                </a:solidFill>
                <a:latin typeface="Calibri Light" pitchFamily="34"/>
              </a:rPr>
              <a:t>Autor: Mateusz Siemionek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A4085AA-294A-450F-9058-B57D3152D71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511800">
            <a:off x="7478313" y="343034"/>
            <a:ext cx="3505485" cy="3705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1BAE353-E709-48BA-B3B4-0365897CF5E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 amt="86000"/>
          </a:blip>
          <a:srcRect/>
          <a:stretch>
            <a:fillRect/>
          </a:stretch>
        </p:blipFill>
        <p:spPr>
          <a:xfrm>
            <a:off x="7810315" y="6228801"/>
            <a:ext cx="3428907" cy="7052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77E1F820-C7CC-406D-84F3-ADAB3F8E5B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24220" y="3010581"/>
            <a:ext cx="3733699" cy="690734"/>
          </a:xfrm>
        </p:spPr>
        <p:txBody>
          <a:bodyPr/>
          <a:lstStyle/>
          <a:p>
            <a:pPr lvl="0"/>
            <a:r>
              <a:rPr lang="pl-PL" b="1">
                <a:solidFill>
                  <a:srgbClr val="FFFFFF"/>
                </a:solidFill>
                <a:latin typeface="Elephant" pitchFamily="18"/>
              </a:rPr>
              <a:t>26.02.2021r.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20697D3B-BAF8-4156-83D2-6B64B3D4E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25" b="70335"/>
          <a:stretch/>
        </p:blipFill>
        <p:spPr>
          <a:xfrm>
            <a:off x="10575724" y="2095243"/>
            <a:ext cx="324812" cy="362865"/>
          </a:xfrm>
          <a:prstGeom prst="rect">
            <a:avLst/>
          </a:prstGeom>
          <a:scene3d>
            <a:camera prst="orthographicFront">
              <a:rot lat="0" lon="1200000" rev="16200000"/>
            </a:camera>
            <a:lightRig rig="threePt" dir="t"/>
          </a:scene3d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FCECADF-93B8-4D67-B5E9-86633ED91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1" y="2095243"/>
            <a:ext cx="4087306" cy="1706664"/>
          </a:xfrm>
        </p:spPr>
        <p:txBody>
          <a:bodyPr anchor="b">
            <a:normAutofit fontScale="90000"/>
          </a:bodyPr>
          <a:lstStyle/>
          <a:p>
            <a:r>
              <a:rPr lang="pl-PL" sz="54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Elephant" panose="02020904090505020303" pitchFamily="18" charset="0"/>
              </a:rPr>
              <a:t>DZIEN PATRONA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59DD1C6-48F6-4E00-9E2F-2954532B0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1793" y="5030200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pl-PL" sz="2000" dirty="0"/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3CA33-CCA2-4ABC-9F75-B94AF18507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6" r="-1" b="-1"/>
          <a:stretch/>
        </p:blipFill>
        <p:spPr>
          <a:xfrm>
            <a:off x="0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F31FF1E-4222-485F-8492-7807320C5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264" y="919148"/>
            <a:ext cx="4627283" cy="46850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7810A2FC-8D87-41DE-8CC1-EE3556593594}"/>
              </a:ext>
            </a:extLst>
          </p:cNvPr>
          <p:cNvSpPr/>
          <p:nvPr/>
        </p:nvSpPr>
        <p:spPr>
          <a:xfrm>
            <a:off x="7563629" y="4047141"/>
            <a:ext cx="38892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1" u="none" strike="noStrike" kern="1200" cap="none" spc="0" normalizeH="0" baseline="0" noProof="0" dirty="0">
                <a:ln w="0"/>
                <a:gradFill>
                  <a:gsLst>
                    <a:gs pos="0">
                      <a:srgbClr val="7CCA62">
                        <a:lumMod val="50000"/>
                      </a:srgbClr>
                    </a:gs>
                    <a:gs pos="50000">
                      <a:srgbClr val="7CCA62"/>
                    </a:gs>
                    <a:gs pos="100000">
                      <a:srgbClr val="7CCA6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glow rad="63500">
                    <a:srgbClr val="0BD0D9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26.02.2021r.</a:t>
            </a:r>
            <a:r>
              <a:rPr kumimoji="0" lang="pl-PL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7CCA62">
                        <a:lumMod val="50000"/>
                      </a:srgbClr>
                    </a:gs>
                    <a:gs pos="50000">
                      <a:srgbClr val="7CCA62"/>
                    </a:gs>
                    <a:gs pos="100000">
                      <a:srgbClr val="7CCA6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400" b="1" i="0" u="none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7CCA62"/>
              </a:solidFill>
              <a:effectLst>
                <a:outerShdw blurRad="12700" dist="38100" dir="2700000" algn="tl" rotWithShape="0">
                  <a:srgbClr val="7CCA62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6920649-7174-41EC-BC57-99EA284109FF}"/>
              </a:ext>
            </a:extLst>
          </p:cNvPr>
          <p:cNvSpPr/>
          <p:nvPr/>
        </p:nvSpPr>
        <p:spPr>
          <a:xfrm>
            <a:off x="-1" y="6553678"/>
            <a:ext cx="192745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Autor – Izabela Czerniawska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58497E3-B8D1-4631-8BAF-EC8BA877F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629" y="642149"/>
            <a:ext cx="4295832" cy="86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760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10.xml><?xml version="1.0" encoding="utf-8"?>
<a:theme xmlns:a="http://schemas.openxmlformats.org/drawingml/2006/main" name="prs-novelt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12.xml><?xml version="1.0" encoding="utf-8"?>
<a:theme xmlns:a="http://schemas.openxmlformats.org/drawingml/2006/main" name="Cytat">
  <a:themeElements>
    <a:clrScheme name="Cytat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ytat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yta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13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14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5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Łupek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ornVTI">
  <a:themeElements>
    <a:clrScheme name="AnalogousFromRegularSeedLeftStep">
      <a:dk1>
        <a:srgbClr val="000000"/>
      </a:dk1>
      <a:lt1>
        <a:srgbClr val="FFFFFF"/>
      </a:lt1>
      <a:dk2>
        <a:srgbClr val="332441"/>
      </a:dk2>
      <a:lt2>
        <a:srgbClr val="E2E8E7"/>
      </a:lt2>
      <a:accent1>
        <a:srgbClr val="C34D66"/>
      </a:accent1>
      <a:accent2>
        <a:srgbClr val="B13B86"/>
      </a:accent2>
      <a:accent3>
        <a:srgbClr val="BD4DC3"/>
      </a:accent3>
      <a:accent4>
        <a:srgbClr val="7A3BB1"/>
      </a:accent4>
      <a:accent5>
        <a:srgbClr val="5A4DC3"/>
      </a:accent5>
      <a:accent6>
        <a:srgbClr val="3B5EB1"/>
      </a:accent6>
      <a:hlink>
        <a:srgbClr val="31937E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Motyw pakietu Office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269</Words>
  <Application>Microsoft Office PowerPoint</Application>
  <PresentationFormat>Panoramiczny</PresentationFormat>
  <Paragraphs>57</Paragraphs>
  <Slides>22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25</vt:i4>
      </vt:variant>
      <vt:variant>
        <vt:lpstr>Motyw</vt:lpstr>
      </vt:variant>
      <vt:variant>
        <vt:i4>16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64" baseType="lpstr">
      <vt:lpstr>Albany</vt:lpstr>
      <vt:lpstr>Algerian</vt:lpstr>
      <vt:lpstr>Arial</vt:lpstr>
      <vt:lpstr>Arial Nova Cond</vt:lpstr>
      <vt:lpstr>Arial Nova Light</vt:lpstr>
      <vt:lpstr>Book Antiqua</vt:lpstr>
      <vt:lpstr>Bookman Old Style</vt:lpstr>
      <vt:lpstr>Calibri</vt:lpstr>
      <vt:lpstr>Calibri Light</vt:lpstr>
      <vt:lpstr>Calisto MT</vt:lpstr>
      <vt:lpstr>Century</vt:lpstr>
      <vt:lpstr>Century Gothic</vt:lpstr>
      <vt:lpstr>Consolas</vt:lpstr>
      <vt:lpstr>Corbel</vt:lpstr>
      <vt:lpstr>Elephant</vt:lpstr>
      <vt:lpstr>Gill Sans MT</vt:lpstr>
      <vt:lpstr>Goudy Old Style</vt:lpstr>
      <vt:lpstr>Impact</vt:lpstr>
      <vt:lpstr>Lucida Sans</vt:lpstr>
      <vt:lpstr>Thorndale</vt:lpstr>
      <vt:lpstr>Times New Roman</vt:lpstr>
      <vt:lpstr>Trebuchet MS</vt:lpstr>
      <vt:lpstr>Wingdings</vt:lpstr>
      <vt:lpstr>Wingdings 2</vt:lpstr>
      <vt:lpstr>Wingdings 3</vt:lpstr>
      <vt:lpstr>ModOverlayVTI</vt:lpstr>
      <vt:lpstr>TornVTI</vt:lpstr>
      <vt:lpstr>Metro</vt:lpstr>
      <vt:lpstr>Faseta</vt:lpstr>
      <vt:lpstr>Motyw pakietu Office</vt:lpstr>
      <vt:lpstr>Domyślnie</vt:lpstr>
      <vt:lpstr>1_Motyw pakietu Office</vt:lpstr>
      <vt:lpstr>2_Motyw pakietu Office</vt:lpstr>
      <vt:lpstr>Bogaty</vt:lpstr>
      <vt:lpstr>prs-novelty</vt:lpstr>
      <vt:lpstr>ClassicFrameVTI</vt:lpstr>
      <vt:lpstr>Cytat</vt:lpstr>
      <vt:lpstr>Berlin</vt:lpstr>
      <vt:lpstr>Smuga</vt:lpstr>
      <vt:lpstr>Wierzchołek</vt:lpstr>
      <vt:lpstr>Łupek</vt:lpstr>
      <vt:lpstr>Acrobat Document</vt:lpstr>
      <vt:lpstr>  „LAURKA NA DZIEŃ PATRONA”</vt:lpstr>
      <vt:lpstr>Dzień Patrona                                  26. 02. 2021 r. </vt:lpstr>
      <vt:lpstr>DZIEŃ PATRONA</vt:lpstr>
      <vt:lpstr>Prezentacja programu PowerPoint</vt:lpstr>
      <vt:lpstr>Prezentacja programu PowerPoint</vt:lpstr>
      <vt:lpstr>Autor – Krzysztof Kabat</vt:lpstr>
      <vt:lpstr>„Laurka na Dzień Patrona”</vt:lpstr>
      <vt:lpstr>26.02.2021r.</vt:lpstr>
      <vt:lpstr>DZIEN PATRONA</vt:lpstr>
      <vt:lpstr>Prezentacja programu PowerPoint</vt:lpstr>
      <vt:lpstr> dzień Patrona </vt:lpstr>
      <vt:lpstr>26.02.2021r.</vt:lpstr>
      <vt:lpstr>Prezentacja programu PowerPoint</vt:lpstr>
      <vt:lpstr>Prezentacja programu PowerPoint</vt:lpstr>
      <vt:lpstr>DZIEŃ Patrona  26.02.2021r.</vt:lpstr>
      <vt:lpstr>Prezentacja programu PowerPoint</vt:lpstr>
      <vt:lpstr>DZIEŃ PATRONA</vt:lpstr>
      <vt:lpstr>Prezentacja programu PowerPoint</vt:lpstr>
      <vt:lpstr>DZIEŃ PATRONA</vt:lpstr>
      <vt:lpstr>Dzień Patrona 26.02.2021.r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KONKURS WF  „DYSCYPLINY SPORTOWE  LETNIE I ZIMOWE  – NA WESOŁO”</dc:title>
  <dc:creator>n181</dc:creator>
  <cp:lastModifiedBy>n181</cp:lastModifiedBy>
  <cp:revision>26</cp:revision>
  <dcterms:created xsi:type="dcterms:W3CDTF">2020-12-10T08:26:29Z</dcterms:created>
  <dcterms:modified xsi:type="dcterms:W3CDTF">2021-02-22T07:22:01Z</dcterms:modified>
</cp:coreProperties>
</file>